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2" r:id="rId5"/>
  </p:sldMasterIdLst>
  <p:notesMasterIdLst>
    <p:notesMasterId r:id="rId37"/>
  </p:notesMasterIdLst>
  <p:sldIdLst>
    <p:sldId id="256" r:id="rId6"/>
    <p:sldId id="311" r:id="rId7"/>
    <p:sldId id="313" r:id="rId8"/>
    <p:sldId id="318" r:id="rId9"/>
    <p:sldId id="319" r:id="rId10"/>
    <p:sldId id="322" r:id="rId11"/>
    <p:sldId id="309" r:id="rId12"/>
    <p:sldId id="286" r:id="rId13"/>
    <p:sldId id="289" r:id="rId14"/>
    <p:sldId id="281" r:id="rId15"/>
    <p:sldId id="290" r:id="rId16"/>
    <p:sldId id="280" r:id="rId17"/>
    <p:sldId id="291" r:id="rId18"/>
    <p:sldId id="306" r:id="rId19"/>
    <p:sldId id="305" r:id="rId20"/>
    <p:sldId id="323" r:id="rId21"/>
    <p:sldId id="293" r:id="rId22"/>
    <p:sldId id="257" r:id="rId23"/>
    <p:sldId id="295" r:id="rId24"/>
    <p:sldId id="296" r:id="rId25"/>
    <p:sldId id="303" r:id="rId26"/>
    <p:sldId id="324" r:id="rId27"/>
    <p:sldId id="307" r:id="rId28"/>
    <p:sldId id="308" r:id="rId29"/>
    <p:sldId id="310" r:id="rId30"/>
    <p:sldId id="312" r:id="rId31"/>
    <p:sldId id="314" r:id="rId32"/>
    <p:sldId id="315" r:id="rId33"/>
    <p:sldId id="317" r:id="rId34"/>
    <p:sldId id="320" r:id="rId35"/>
    <p:sldId id="321" r:id="rId36"/>
  </p:sldIdLst>
  <p:sldSz cx="20104100" cy="12147550"/>
  <p:notesSz cx="20104100" cy="121475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799836-DA25-485A-B145-AF0C345AF9FA}" v="3952" dt="2025-03-11T23:59:41.312"/>
    <p1510:client id="{F415485B-5335-6314-75F6-4557FE22A3D3}" v="263" dt="2025-03-11T23:19:26.325"/>
  </p1510:revLst>
</p1510:revInfo>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æµè²æ ·å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an Pablo Rodriguez Garcia" userId="4eae0da5-a7c1-4ced-b9f6-b3b1a96c842b" providerId="ADAL" clId="{48799836-DA25-485A-B145-AF0C345AF9FA}"/>
    <pc:docChg chg="undo custSel addSld delSld modSld sldOrd">
      <pc:chgData name="Juan Pablo Rodriguez Garcia" userId="4eae0da5-a7c1-4ced-b9f6-b3b1a96c842b" providerId="ADAL" clId="{48799836-DA25-485A-B145-AF0C345AF9FA}" dt="2025-03-11T23:59:41.312" v="3966"/>
      <pc:docMkLst>
        <pc:docMk/>
      </pc:docMkLst>
      <pc:sldChg chg="modSp mod">
        <pc:chgData name="Juan Pablo Rodriguez Garcia" userId="4eae0da5-a7c1-4ced-b9f6-b3b1a96c842b" providerId="ADAL" clId="{48799836-DA25-485A-B145-AF0C345AF9FA}" dt="2025-03-11T23:26:54.874" v="3747" actId="20577"/>
        <pc:sldMkLst>
          <pc:docMk/>
          <pc:sldMk cId="0" sldId="256"/>
        </pc:sldMkLst>
        <pc:spChg chg="mod">
          <ac:chgData name="Juan Pablo Rodriguez Garcia" userId="4eae0da5-a7c1-4ced-b9f6-b3b1a96c842b" providerId="ADAL" clId="{48799836-DA25-485A-B145-AF0C345AF9FA}" dt="2025-03-11T23:26:54.874" v="3747" actId="20577"/>
          <ac:spMkLst>
            <pc:docMk/>
            <pc:sldMk cId="0" sldId="256"/>
            <ac:spMk id="2" creationId="{00000000-0000-0000-0000-000000000000}"/>
          </ac:spMkLst>
        </pc:spChg>
        <pc:spChg chg="mod">
          <ac:chgData name="Juan Pablo Rodriguez Garcia" userId="4eae0da5-a7c1-4ced-b9f6-b3b1a96c842b" providerId="ADAL" clId="{48799836-DA25-485A-B145-AF0C345AF9FA}" dt="2025-03-11T23:26:52.576" v="3746" actId="20577"/>
          <ac:spMkLst>
            <pc:docMk/>
            <pc:sldMk cId="0" sldId="256"/>
            <ac:spMk id="3" creationId="{00000000-0000-0000-0000-000000000000}"/>
          </ac:spMkLst>
        </pc:spChg>
      </pc:sldChg>
      <pc:sldChg chg="del">
        <pc:chgData name="Juan Pablo Rodriguez Garcia" userId="4eae0da5-a7c1-4ced-b9f6-b3b1a96c842b" providerId="ADAL" clId="{48799836-DA25-485A-B145-AF0C345AF9FA}" dt="2025-03-11T22:54:41.554" v="14" actId="47"/>
        <pc:sldMkLst>
          <pc:docMk/>
          <pc:sldMk cId="2931858865" sldId="271"/>
        </pc:sldMkLst>
      </pc:sldChg>
      <pc:sldChg chg="del">
        <pc:chgData name="Juan Pablo Rodriguez Garcia" userId="4eae0da5-a7c1-4ced-b9f6-b3b1a96c842b" providerId="ADAL" clId="{48799836-DA25-485A-B145-AF0C345AF9FA}" dt="2025-03-11T22:54:43.136" v="16" actId="47"/>
        <pc:sldMkLst>
          <pc:docMk/>
          <pc:sldMk cId="2773578671" sldId="272"/>
        </pc:sldMkLst>
      </pc:sldChg>
      <pc:sldChg chg="del">
        <pc:chgData name="Juan Pablo Rodriguez Garcia" userId="4eae0da5-a7c1-4ced-b9f6-b3b1a96c842b" providerId="ADAL" clId="{48799836-DA25-485A-B145-AF0C345AF9FA}" dt="2025-03-11T22:54:43.835" v="17" actId="47"/>
        <pc:sldMkLst>
          <pc:docMk/>
          <pc:sldMk cId="3758810340" sldId="273"/>
        </pc:sldMkLst>
      </pc:sldChg>
      <pc:sldChg chg="del">
        <pc:chgData name="Juan Pablo Rodriguez Garcia" userId="4eae0da5-a7c1-4ced-b9f6-b3b1a96c842b" providerId="ADAL" clId="{48799836-DA25-485A-B145-AF0C345AF9FA}" dt="2025-03-11T22:54:45.168" v="18" actId="47"/>
        <pc:sldMkLst>
          <pc:docMk/>
          <pc:sldMk cId="1368635669" sldId="274"/>
        </pc:sldMkLst>
      </pc:sldChg>
      <pc:sldChg chg="del">
        <pc:chgData name="Juan Pablo Rodriguez Garcia" userId="4eae0da5-a7c1-4ced-b9f6-b3b1a96c842b" providerId="ADAL" clId="{48799836-DA25-485A-B145-AF0C345AF9FA}" dt="2025-03-11T22:54:39.999" v="13" actId="47"/>
        <pc:sldMkLst>
          <pc:docMk/>
          <pc:sldMk cId="1471414660" sldId="275"/>
        </pc:sldMkLst>
      </pc:sldChg>
      <pc:sldChg chg="del">
        <pc:chgData name="Juan Pablo Rodriguez Garcia" userId="4eae0da5-a7c1-4ced-b9f6-b3b1a96c842b" providerId="ADAL" clId="{48799836-DA25-485A-B145-AF0C345AF9FA}" dt="2025-03-11T22:54:38.846" v="12" actId="47"/>
        <pc:sldMkLst>
          <pc:docMk/>
          <pc:sldMk cId="1358742246" sldId="276"/>
        </pc:sldMkLst>
      </pc:sldChg>
      <pc:sldChg chg="del">
        <pc:chgData name="Juan Pablo Rodriguez Garcia" userId="4eae0da5-a7c1-4ced-b9f6-b3b1a96c842b" providerId="ADAL" clId="{48799836-DA25-485A-B145-AF0C345AF9FA}" dt="2025-03-11T22:54:37.992" v="11" actId="47"/>
        <pc:sldMkLst>
          <pc:docMk/>
          <pc:sldMk cId="2695424204" sldId="277"/>
        </pc:sldMkLst>
      </pc:sldChg>
      <pc:sldChg chg="modSp mod">
        <pc:chgData name="Juan Pablo Rodriguez Garcia" userId="4eae0da5-a7c1-4ced-b9f6-b3b1a96c842b" providerId="ADAL" clId="{48799836-DA25-485A-B145-AF0C345AF9FA}" dt="2025-03-11T22:54:54.765" v="33" actId="20577"/>
        <pc:sldMkLst>
          <pc:docMk/>
          <pc:sldMk cId="2214237227" sldId="293"/>
        </pc:sldMkLst>
        <pc:spChg chg="mod">
          <ac:chgData name="Juan Pablo Rodriguez Garcia" userId="4eae0da5-a7c1-4ced-b9f6-b3b1a96c842b" providerId="ADAL" clId="{48799836-DA25-485A-B145-AF0C345AF9FA}" dt="2025-03-11T22:54:54.765" v="33" actId="20577"/>
          <ac:spMkLst>
            <pc:docMk/>
            <pc:sldMk cId="2214237227" sldId="293"/>
            <ac:spMk id="5" creationId="{2A6C2A6F-35FB-5B83-8CB6-A9E6DB87B481}"/>
          </ac:spMkLst>
        </pc:spChg>
      </pc:sldChg>
      <pc:sldChg chg="del">
        <pc:chgData name="Juan Pablo Rodriguez Garcia" userId="4eae0da5-a7c1-4ced-b9f6-b3b1a96c842b" providerId="ADAL" clId="{48799836-DA25-485A-B145-AF0C345AF9FA}" dt="2025-03-11T22:54:42.487" v="15" actId="47"/>
        <pc:sldMkLst>
          <pc:docMk/>
          <pc:sldMk cId="3651439917" sldId="294"/>
        </pc:sldMkLst>
      </pc:sldChg>
      <pc:sldChg chg="del">
        <pc:chgData name="Juan Pablo Rodriguez Garcia" userId="4eae0da5-a7c1-4ced-b9f6-b3b1a96c842b" providerId="ADAL" clId="{48799836-DA25-485A-B145-AF0C345AF9FA}" dt="2025-03-11T22:54:37.064" v="10" actId="47"/>
        <pc:sldMkLst>
          <pc:docMk/>
          <pc:sldMk cId="68047215" sldId="295"/>
        </pc:sldMkLst>
      </pc:sldChg>
      <pc:sldChg chg="add">
        <pc:chgData name="Juan Pablo Rodriguez Garcia" userId="4eae0da5-a7c1-4ced-b9f6-b3b1a96c842b" providerId="ADAL" clId="{48799836-DA25-485A-B145-AF0C345AF9FA}" dt="2025-03-11T22:57:55.391" v="35"/>
        <pc:sldMkLst>
          <pc:docMk/>
          <pc:sldMk cId="808420648" sldId="295"/>
        </pc:sldMkLst>
      </pc:sldChg>
      <pc:sldChg chg="del">
        <pc:chgData name="Juan Pablo Rodriguez Garcia" userId="4eae0da5-a7c1-4ced-b9f6-b3b1a96c842b" providerId="ADAL" clId="{48799836-DA25-485A-B145-AF0C345AF9FA}" dt="2025-03-11T22:54:32.936" v="9" actId="47"/>
        <pc:sldMkLst>
          <pc:docMk/>
          <pc:sldMk cId="3884941758" sldId="297"/>
        </pc:sldMkLst>
      </pc:sldChg>
      <pc:sldChg chg="del">
        <pc:chgData name="Juan Pablo Rodriguez Garcia" userId="4eae0da5-a7c1-4ced-b9f6-b3b1a96c842b" providerId="ADAL" clId="{48799836-DA25-485A-B145-AF0C345AF9FA}" dt="2025-03-11T22:54:32.533" v="8" actId="47"/>
        <pc:sldMkLst>
          <pc:docMk/>
          <pc:sldMk cId="1008100647" sldId="298"/>
        </pc:sldMkLst>
      </pc:sldChg>
      <pc:sldChg chg="del">
        <pc:chgData name="Juan Pablo Rodriguez Garcia" userId="4eae0da5-a7c1-4ced-b9f6-b3b1a96c842b" providerId="ADAL" clId="{48799836-DA25-485A-B145-AF0C345AF9FA}" dt="2025-03-11T22:54:32.146" v="7" actId="47"/>
        <pc:sldMkLst>
          <pc:docMk/>
          <pc:sldMk cId="1099143779" sldId="299"/>
        </pc:sldMkLst>
      </pc:sldChg>
      <pc:sldChg chg="del">
        <pc:chgData name="Juan Pablo Rodriguez Garcia" userId="4eae0da5-a7c1-4ced-b9f6-b3b1a96c842b" providerId="ADAL" clId="{48799836-DA25-485A-B145-AF0C345AF9FA}" dt="2025-03-11T22:54:31.657" v="6" actId="47"/>
        <pc:sldMkLst>
          <pc:docMk/>
          <pc:sldMk cId="2038374897" sldId="300"/>
        </pc:sldMkLst>
      </pc:sldChg>
      <pc:sldChg chg="del">
        <pc:chgData name="Juan Pablo Rodriguez Garcia" userId="4eae0da5-a7c1-4ced-b9f6-b3b1a96c842b" providerId="ADAL" clId="{48799836-DA25-485A-B145-AF0C345AF9FA}" dt="2025-03-11T22:54:26.804" v="5" actId="47"/>
        <pc:sldMkLst>
          <pc:docMk/>
          <pc:sldMk cId="2979181894" sldId="301"/>
        </pc:sldMkLst>
      </pc:sldChg>
      <pc:sldChg chg="del">
        <pc:chgData name="Juan Pablo Rodriguez Garcia" userId="4eae0da5-a7c1-4ced-b9f6-b3b1a96c842b" providerId="ADAL" clId="{48799836-DA25-485A-B145-AF0C345AF9FA}" dt="2025-03-11T22:54:26.435" v="4" actId="47"/>
        <pc:sldMkLst>
          <pc:docMk/>
          <pc:sldMk cId="106469441" sldId="302"/>
        </pc:sldMkLst>
      </pc:sldChg>
      <pc:sldChg chg="add">
        <pc:chgData name="Juan Pablo Rodriguez Garcia" userId="4eae0da5-a7c1-4ced-b9f6-b3b1a96c842b" providerId="ADAL" clId="{48799836-DA25-485A-B145-AF0C345AF9FA}" dt="2025-03-11T22:58:20.925" v="36"/>
        <pc:sldMkLst>
          <pc:docMk/>
          <pc:sldMk cId="2849813551" sldId="303"/>
        </pc:sldMkLst>
      </pc:sldChg>
      <pc:sldChg chg="del">
        <pc:chgData name="Juan Pablo Rodriguez Garcia" userId="4eae0da5-a7c1-4ced-b9f6-b3b1a96c842b" providerId="ADAL" clId="{48799836-DA25-485A-B145-AF0C345AF9FA}" dt="2025-03-11T22:54:26.068" v="3" actId="47"/>
        <pc:sldMkLst>
          <pc:docMk/>
          <pc:sldMk cId="4082503538" sldId="303"/>
        </pc:sldMkLst>
      </pc:sldChg>
      <pc:sldChg chg="del">
        <pc:chgData name="Juan Pablo Rodriguez Garcia" userId="4eae0da5-a7c1-4ced-b9f6-b3b1a96c842b" providerId="ADAL" clId="{48799836-DA25-485A-B145-AF0C345AF9FA}" dt="2025-03-11T22:54:24.821" v="1" actId="47"/>
        <pc:sldMkLst>
          <pc:docMk/>
          <pc:sldMk cId="2551443392" sldId="304"/>
        </pc:sldMkLst>
      </pc:sldChg>
      <pc:sldChg chg="modSp mod">
        <pc:chgData name="Juan Pablo Rodriguez Garcia" userId="4eae0da5-a7c1-4ced-b9f6-b3b1a96c842b" providerId="ADAL" clId="{48799836-DA25-485A-B145-AF0C345AF9FA}" dt="2025-03-11T23:59:15.789" v="3962" actId="20577"/>
        <pc:sldMkLst>
          <pc:docMk/>
          <pc:sldMk cId="562190434" sldId="306"/>
        </pc:sldMkLst>
        <pc:spChg chg="mod">
          <ac:chgData name="Juan Pablo Rodriguez Garcia" userId="4eae0da5-a7c1-4ced-b9f6-b3b1a96c842b" providerId="ADAL" clId="{48799836-DA25-485A-B145-AF0C345AF9FA}" dt="2025-03-11T23:59:15.789" v="3962" actId="20577"/>
          <ac:spMkLst>
            <pc:docMk/>
            <pc:sldMk cId="562190434" sldId="306"/>
            <ac:spMk id="2" creationId="{8B93A30B-E386-F47F-6072-B43882BD70AA}"/>
          </ac:spMkLst>
        </pc:spChg>
      </pc:sldChg>
      <pc:sldChg chg="new del">
        <pc:chgData name="Juan Pablo Rodriguez Garcia" userId="4eae0da5-a7c1-4ced-b9f6-b3b1a96c842b" providerId="ADAL" clId="{48799836-DA25-485A-B145-AF0C345AF9FA}" dt="2025-03-11T22:54:25.575" v="2" actId="47"/>
        <pc:sldMkLst>
          <pc:docMk/>
          <pc:sldMk cId="353891191" sldId="307"/>
        </pc:sldMkLst>
      </pc:sldChg>
      <pc:sldChg chg="add">
        <pc:chgData name="Juan Pablo Rodriguez Garcia" userId="4eae0da5-a7c1-4ced-b9f6-b3b1a96c842b" providerId="ADAL" clId="{48799836-DA25-485A-B145-AF0C345AF9FA}" dt="2025-03-11T22:57:33.537" v="34"/>
        <pc:sldMkLst>
          <pc:docMk/>
          <pc:sldMk cId="2816760535" sldId="307"/>
        </pc:sldMkLst>
      </pc:sldChg>
      <pc:sldChg chg="add">
        <pc:chgData name="Juan Pablo Rodriguez Garcia" userId="4eae0da5-a7c1-4ced-b9f6-b3b1a96c842b" providerId="ADAL" clId="{48799836-DA25-485A-B145-AF0C345AF9FA}" dt="2025-03-11T22:57:33.537" v="34"/>
        <pc:sldMkLst>
          <pc:docMk/>
          <pc:sldMk cId="4237193749" sldId="308"/>
        </pc:sldMkLst>
      </pc:sldChg>
      <pc:sldChg chg="modSp add mod">
        <pc:chgData name="Juan Pablo Rodriguez Garcia" userId="4eae0da5-a7c1-4ced-b9f6-b3b1a96c842b" providerId="ADAL" clId="{48799836-DA25-485A-B145-AF0C345AF9FA}" dt="2025-03-11T22:58:50.657" v="90" actId="20577"/>
        <pc:sldMkLst>
          <pc:docMk/>
          <pc:sldMk cId="1074601240" sldId="309"/>
        </pc:sldMkLst>
        <pc:spChg chg="mod">
          <ac:chgData name="Juan Pablo Rodriguez Garcia" userId="4eae0da5-a7c1-4ced-b9f6-b3b1a96c842b" providerId="ADAL" clId="{48799836-DA25-485A-B145-AF0C345AF9FA}" dt="2025-03-11T22:58:50.657" v="90" actId="20577"/>
          <ac:spMkLst>
            <pc:docMk/>
            <pc:sldMk cId="1074601240" sldId="309"/>
            <ac:spMk id="5" creationId="{FA66A58E-DEAB-B2D3-8D32-72DF6E611090}"/>
          </ac:spMkLst>
        </pc:spChg>
      </pc:sldChg>
      <pc:sldChg chg="modSp add mod">
        <pc:chgData name="Juan Pablo Rodriguez Garcia" userId="4eae0da5-a7c1-4ced-b9f6-b3b1a96c842b" providerId="ADAL" clId="{48799836-DA25-485A-B145-AF0C345AF9FA}" dt="2025-03-11T22:59:04.198" v="100" actId="20577"/>
        <pc:sldMkLst>
          <pc:docMk/>
          <pc:sldMk cId="3423365606" sldId="310"/>
        </pc:sldMkLst>
        <pc:spChg chg="mod">
          <ac:chgData name="Juan Pablo Rodriguez Garcia" userId="4eae0da5-a7c1-4ced-b9f6-b3b1a96c842b" providerId="ADAL" clId="{48799836-DA25-485A-B145-AF0C345AF9FA}" dt="2025-03-11T22:59:04.198" v="100" actId="20577"/>
          <ac:spMkLst>
            <pc:docMk/>
            <pc:sldMk cId="3423365606" sldId="310"/>
            <ac:spMk id="5" creationId="{4B4C81A6-D5B5-14F8-F4E7-A9098A525FBC}"/>
          </ac:spMkLst>
        </pc:spChg>
      </pc:sldChg>
      <pc:sldChg chg="modSp add mod">
        <pc:chgData name="Juan Pablo Rodriguez Garcia" userId="4eae0da5-a7c1-4ced-b9f6-b3b1a96c842b" providerId="ADAL" clId="{48799836-DA25-485A-B145-AF0C345AF9FA}" dt="2025-03-11T23:15:05.019" v="2504" actId="20577"/>
        <pc:sldMkLst>
          <pc:docMk/>
          <pc:sldMk cId="2441763789" sldId="311"/>
        </pc:sldMkLst>
        <pc:spChg chg="mod">
          <ac:chgData name="Juan Pablo Rodriguez Garcia" userId="4eae0da5-a7c1-4ced-b9f6-b3b1a96c842b" providerId="ADAL" clId="{48799836-DA25-485A-B145-AF0C345AF9FA}" dt="2025-03-11T23:15:05.019" v="2504" actId="20577"/>
          <ac:spMkLst>
            <pc:docMk/>
            <pc:sldMk cId="2441763789" sldId="311"/>
            <ac:spMk id="5" creationId="{E252BA3F-3D32-8D65-EC01-AAEE8B2D4A05}"/>
          </ac:spMkLst>
        </pc:spChg>
      </pc:sldChg>
      <pc:sldChg chg="addSp delSp modSp add mod">
        <pc:chgData name="Juan Pablo Rodriguez Garcia" userId="4eae0da5-a7c1-4ced-b9f6-b3b1a96c842b" providerId="ADAL" clId="{48799836-DA25-485A-B145-AF0C345AF9FA}" dt="2025-03-11T23:14:51.451" v="2492" actId="20577"/>
        <pc:sldMkLst>
          <pc:docMk/>
          <pc:sldMk cId="2903939508" sldId="313"/>
        </pc:sldMkLst>
        <pc:spChg chg="mod">
          <ac:chgData name="Juan Pablo Rodriguez Garcia" userId="4eae0da5-a7c1-4ced-b9f6-b3b1a96c842b" providerId="ADAL" clId="{48799836-DA25-485A-B145-AF0C345AF9FA}" dt="2025-03-11T23:14:51.451" v="2492" actId="20577"/>
          <ac:spMkLst>
            <pc:docMk/>
            <pc:sldMk cId="2903939508" sldId="313"/>
            <ac:spMk id="2" creationId="{D847CCB3-42F2-3684-9300-8839223DBEEA}"/>
          </ac:spMkLst>
        </pc:spChg>
        <pc:spChg chg="add mod">
          <ac:chgData name="Juan Pablo Rodriguez Garcia" userId="4eae0da5-a7c1-4ced-b9f6-b3b1a96c842b" providerId="ADAL" clId="{48799836-DA25-485A-B145-AF0C345AF9FA}" dt="2025-03-11T23:14:43.803" v="2484" actId="6549"/>
          <ac:spMkLst>
            <pc:docMk/>
            <pc:sldMk cId="2903939508" sldId="313"/>
            <ac:spMk id="4" creationId="{C28BC28C-4697-3BF4-AE77-8B7130308508}"/>
          </ac:spMkLst>
        </pc:spChg>
        <pc:spChg chg="del">
          <ac:chgData name="Juan Pablo Rodriguez Garcia" userId="4eae0da5-a7c1-4ced-b9f6-b3b1a96c842b" providerId="ADAL" clId="{48799836-DA25-485A-B145-AF0C345AF9FA}" dt="2025-03-11T23:01:23.299" v="112" actId="478"/>
          <ac:spMkLst>
            <pc:docMk/>
            <pc:sldMk cId="2903939508" sldId="313"/>
            <ac:spMk id="6" creationId="{2B9F4FBC-68F6-155D-5894-47552B5D363B}"/>
          </ac:spMkLst>
        </pc:spChg>
        <pc:picChg chg="del">
          <ac:chgData name="Juan Pablo Rodriguez Garcia" userId="4eae0da5-a7c1-4ced-b9f6-b3b1a96c842b" providerId="ADAL" clId="{48799836-DA25-485A-B145-AF0C345AF9FA}" dt="2025-03-11T23:01:01.119" v="111" actId="478"/>
          <ac:picMkLst>
            <pc:docMk/>
            <pc:sldMk cId="2903939508" sldId="313"/>
            <ac:picMk id="3" creationId="{2F462C1C-2233-99C8-5317-FC12E38E6BF0}"/>
          </ac:picMkLst>
        </pc:picChg>
      </pc:sldChg>
      <pc:sldChg chg="addSp delSp modSp add mod">
        <pc:chgData name="Juan Pablo Rodriguez Garcia" userId="4eae0da5-a7c1-4ced-b9f6-b3b1a96c842b" providerId="ADAL" clId="{48799836-DA25-485A-B145-AF0C345AF9FA}" dt="2025-03-11T23:23:17.310" v="3662" actId="20577"/>
        <pc:sldMkLst>
          <pc:docMk/>
          <pc:sldMk cId="2619302682" sldId="318"/>
        </pc:sldMkLst>
        <pc:spChg chg="mod">
          <ac:chgData name="Juan Pablo Rodriguez Garcia" userId="4eae0da5-a7c1-4ced-b9f6-b3b1a96c842b" providerId="ADAL" clId="{48799836-DA25-485A-B145-AF0C345AF9FA}" dt="2025-03-11T23:16:12.865" v="2543" actId="20577"/>
          <ac:spMkLst>
            <pc:docMk/>
            <pc:sldMk cId="2619302682" sldId="318"/>
            <ac:spMk id="2" creationId="{B3747F6F-40A7-135A-0C24-B6EE376FDAE7}"/>
          </ac:spMkLst>
        </pc:spChg>
        <pc:spChg chg="del mod">
          <ac:chgData name="Juan Pablo Rodriguez Garcia" userId="4eae0da5-a7c1-4ced-b9f6-b3b1a96c842b" providerId="ADAL" clId="{48799836-DA25-485A-B145-AF0C345AF9FA}" dt="2025-03-11T23:16:47.604" v="2548" actId="478"/>
          <ac:spMkLst>
            <pc:docMk/>
            <pc:sldMk cId="2619302682" sldId="318"/>
            <ac:spMk id="4" creationId="{6B4F5F65-B5CB-1A80-18D9-605A81F07302}"/>
          </ac:spMkLst>
        </pc:spChg>
        <pc:spChg chg="add mod">
          <ac:chgData name="Juan Pablo Rodriguez Garcia" userId="4eae0da5-a7c1-4ced-b9f6-b3b1a96c842b" providerId="ADAL" clId="{48799836-DA25-485A-B145-AF0C345AF9FA}" dt="2025-03-11T23:23:17.310" v="3662" actId="20577"/>
          <ac:spMkLst>
            <pc:docMk/>
            <pc:sldMk cId="2619302682" sldId="318"/>
            <ac:spMk id="7" creationId="{C5477A73-1095-9CA7-9F6E-DA90ABC711B2}"/>
          </ac:spMkLst>
        </pc:spChg>
        <pc:graphicFrameChg chg="add del mod">
          <ac:chgData name="Juan Pablo Rodriguez Garcia" userId="4eae0da5-a7c1-4ced-b9f6-b3b1a96c842b" providerId="ADAL" clId="{48799836-DA25-485A-B145-AF0C345AF9FA}" dt="2025-03-11T23:16:30.577" v="2546" actId="478"/>
          <ac:graphicFrameMkLst>
            <pc:docMk/>
            <pc:sldMk cId="2619302682" sldId="318"/>
            <ac:graphicFrameMk id="3" creationId="{14DB444B-7797-F30D-B4D6-0D8C5CF35A81}"/>
          </ac:graphicFrameMkLst>
        </pc:graphicFrameChg>
      </pc:sldChg>
      <pc:sldChg chg="addSp delSp modSp add mod">
        <pc:chgData name="Juan Pablo Rodriguez Garcia" userId="4eae0da5-a7c1-4ced-b9f6-b3b1a96c842b" providerId="ADAL" clId="{48799836-DA25-485A-B145-AF0C345AF9FA}" dt="2025-03-11T23:25:39.068" v="3684" actId="14100"/>
        <pc:sldMkLst>
          <pc:docMk/>
          <pc:sldMk cId="3579610764" sldId="319"/>
        </pc:sldMkLst>
        <pc:spChg chg="mod">
          <ac:chgData name="Juan Pablo Rodriguez Garcia" userId="4eae0da5-a7c1-4ced-b9f6-b3b1a96c842b" providerId="ADAL" clId="{48799836-DA25-485A-B145-AF0C345AF9FA}" dt="2025-03-11T23:25:34.367" v="3682" actId="20577"/>
          <ac:spMkLst>
            <pc:docMk/>
            <pc:sldMk cId="3579610764" sldId="319"/>
            <ac:spMk id="2" creationId="{89AE6038-6599-DB07-382D-9622220F08AC}"/>
          </ac:spMkLst>
        </pc:spChg>
        <pc:spChg chg="del">
          <ac:chgData name="Juan Pablo Rodriguez Garcia" userId="4eae0da5-a7c1-4ced-b9f6-b3b1a96c842b" providerId="ADAL" clId="{48799836-DA25-485A-B145-AF0C345AF9FA}" dt="2025-03-11T23:24:58.311" v="3663" actId="478"/>
          <ac:spMkLst>
            <pc:docMk/>
            <pc:sldMk cId="3579610764" sldId="319"/>
            <ac:spMk id="4" creationId="{1D506009-501E-1C60-7C8B-063520A737F6}"/>
          </ac:spMkLst>
        </pc:spChg>
        <pc:spChg chg="add del">
          <ac:chgData name="Juan Pablo Rodriguez Garcia" userId="4eae0da5-a7c1-4ced-b9f6-b3b1a96c842b" providerId="ADAL" clId="{48799836-DA25-485A-B145-AF0C345AF9FA}" dt="2025-03-11T23:25:01.155" v="3665" actId="22"/>
          <ac:spMkLst>
            <pc:docMk/>
            <pc:sldMk cId="3579610764" sldId="319"/>
            <ac:spMk id="6" creationId="{927FF594-E0F1-4AB4-1B9F-F4C008B52FC8}"/>
          </ac:spMkLst>
        </pc:spChg>
        <pc:picChg chg="add mod">
          <ac:chgData name="Juan Pablo Rodriguez Garcia" userId="4eae0da5-a7c1-4ced-b9f6-b3b1a96c842b" providerId="ADAL" clId="{48799836-DA25-485A-B145-AF0C345AF9FA}" dt="2025-03-11T23:25:39.068" v="3684" actId="14100"/>
          <ac:picMkLst>
            <pc:docMk/>
            <pc:sldMk cId="3579610764" sldId="319"/>
            <ac:picMk id="7" creationId="{257E880B-B477-D26E-1A3E-5519F7C6535E}"/>
          </ac:picMkLst>
        </pc:picChg>
      </pc:sldChg>
      <pc:sldChg chg="addSp delSp modSp add mod">
        <pc:chgData name="Juan Pablo Rodriguez Garcia" userId="4eae0da5-a7c1-4ced-b9f6-b3b1a96c842b" providerId="ADAL" clId="{48799836-DA25-485A-B145-AF0C345AF9FA}" dt="2025-03-11T23:26:25.261" v="3702" actId="20577"/>
        <pc:sldMkLst>
          <pc:docMk/>
          <pc:sldMk cId="1360348104" sldId="322"/>
        </pc:sldMkLst>
        <pc:spChg chg="mod">
          <ac:chgData name="Juan Pablo Rodriguez Garcia" userId="4eae0da5-a7c1-4ced-b9f6-b3b1a96c842b" providerId="ADAL" clId="{48799836-DA25-485A-B145-AF0C345AF9FA}" dt="2025-03-11T23:26:25.261" v="3702" actId="20577"/>
          <ac:spMkLst>
            <pc:docMk/>
            <pc:sldMk cId="1360348104" sldId="322"/>
            <ac:spMk id="2" creationId="{57FF7554-DA3E-8234-5779-5DFBE5338E48}"/>
          </ac:spMkLst>
        </pc:spChg>
        <pc:picChg chg="add mod">
          <ac:chgData name="Juan Pablo Rodriguez Garcia" userId="4eae0da5-a7c1-4ced-b9f6-b3b1a96c842b" providerId="ADAL" clId="{48799836-DA25-485A-B145-AF0C345AF9FA}" dt="2025-03-11T23:26:07.277" v="3695" actId="1076"/>
          <ac:picMkLst>
            <pc:docMk/>
            <pc:sldMk cId="1360348104" sldId="322"/>
            <ac:picMk id="3" creationId="{6B9D61C5-4DE8-9775-A0F2-C795899DA9EA}"/>
          </ac:picMkLst>
        </pc:picChg>
        <pc:picChg chg="del mod">
          <ac:chgData name="Juan Pablo Rodriguez Garcia" userId="4eae0da5-a7c1-4ced-b9f6-b3b1a96c842b" providerId="ADAL" clId="{48799836-DA25-485A-B145-AF0C345AF9FA}" dt="2025-03-11T23:25:50.160" v="3687" actId="478"/>
          <ac:picMkLst>
            <pc:docMk/>
            <pc:sldMk cId="1360348104" sldId="322"/>
            <ac:picMk id="7" creationId="{78A6AE21-1E33-E405-1F30-615396EE286C}"/>
          </ac:picMkLst>
        </pc:picChg>
      </pc:sldChg>
      <pc:sldChg chg="add del">
        <pc:chgData name="Juan Pablo Rodriguez Garcia" userId="4eae0da5-a7c1-4ced-b9f6-b3b1a96c842b" providerId="ADAL" clId="{48799836-DA25-485A-B145-AF0C345AF9FA}" dt="2025-03-11T23:29:08.767" v="3749" actId="47"/>
        <pc:sldMkLst>
          <pc:docMk/>
          <pc:sldMk cId="315593005" sldId="323"/>
        </pc:sldMkLst>
      </pc:sldChg>
      <pc:sldChg chg="addSp delSp modSp add mod">
        <pc:chgData name="Juan Pablo Rodriguez Garcia" userId="4eae0da5-a7c1-4ced-b9f6-b3b1a96c842b" providerId="ADAL" clId="{48799836-DA25-485A-B145-AF0C345AF9FA}" dt="2025-03-11T23:34:27.478" v="3911" actId="1076"/>
        <pc:sldMkLst>
          <pc:docMk/>
          <pc:sldMk cId="3495336289" sldId="323"/>
        </pc:sldMkLst>
        <pc:spChg chg="mod">
          <ac:chgData name="Juan Pablo Rodriguez Garcia" userId="4eae0da5-a7c1-4ced-b9f6-b3b1a96c842b" providerId="ADAL" clId="{48799836-DA25-485A-B145-AF0C345AF9FA}" dt="2025-03-11T23:29:41.165" v="3785" actId="20577"/>
          <ac:spMkLst>
            <pc:docMk/>
            <pc:sldMk cId="3495336289" sldId="323"/>
            <ac:spMk id="2" creationId="{A5FA20E7-7895-6A7B-028D-D16395C9273D}"/>
          </ac:spMkLst>
        </pc:spChg>
        <pc:spChg chg="add del mod">
          <ac:chgData name="Juan Pablo Rodriguez Garcia" userId="4eae0da5-a7c1-4ced-b9f6-b3b1a96c842b" providerId="ADAL" clId="{48799836-DA25-485A-B145-AF0C345AF9FA}" dt="2025-03-11T23:34:24.274" v="3910" actId="255"/>
          <ac:spMkLst>
            <pc:docMk/>
            <pc:sldMk cId="3495336289" sldId="323"/>
            <ac:spMk id="4" creationId="{9E44369E-4427-CD32-67B4-1F1067DF3741}"/>
          </ac:spMkLst>
        </pc:spChg>
        <pc:spChg chg="add del mod">
          <ac:chgData name="Juan Pablo Rodriguez Garcia" userId="4eae0da5-a7c1-4ced-b9f6-b3b1a96c842b" providerId="ADAL" clId="{48799836-DA25-485A-B145-AF0C345AF9FA}" dt="2025-03-11T23:31:10.761" v="3845" actId="478"/>
          <ac:spMkLst>
            <pc:docMk/>
            <pc:sldMk cId="3495336289" sldId="323"/>
            <ac:spMk id="6" creationId="{1F19714B-1871-A103-302F-DBD397136468}"/>
          </ac:spMkLst>
        </pc:spChg>
        <pc:graphicFrameChg chg="add mod modGraphic">
          <ac:chgData name="Juan Pablo Rodriguez Garcia" userId="4eae0da5-a7c1-4ced-b9f6-b3b1a96c842b" providerId="ADAL" clId="{48799836-DA25-485A-B145-AF0C345AF9FA}" dt="2025-03-11T23:34:27.478" v="3911" actId="1076"/>
          <ac:graphicFrameMkLst>
            <pc:docMk/>
            <pc:sldMk cId="3495336289" sldId="323"/>
            <ac:graphicFrameMk id="8" creationId="{18130D26-8D3B-CA3D-1A57-AA0659A8589A}"/>
          </ac:graphicFrameMkLst>
        </pc:graphicFrameChg>
        <pc:picChg chg="del">
          <ac:chgData name="Juan Pablo Rodriguez Garcia" userId="4eae0da5-a7c1-4ced-b9f6-b3b1a96c842b" providerId="ADAL" clId="{48799836-DA25-485A-B145-AF0C345AF9FA}" dt="2025-03-11T23:29:11.492" v="3751" actId="478"/>
          <ac:picMkLst>
            <pc:docMk/>
            <pc:sldMk cId="3495336289" sldId="323"/>
            <ac:picMk id="7" creationId="{127F6348-7641-FEFA-53C9-D42F9CE5424E}"/>
          </ac:picMkLst>
        </pc:picChg>
      </pc:sldChg>
      <pc:sldChg chg="delSp modSp add mod ord">
        <pc:chgData name="Juan Pablo Rodriguez Garcia" userId="4eae0da5-a7c1-4ced-b9f6-b3b1a96c842b" providerId="ADAL" clId="{48799836-DA25-485A-B145-AF0C345AF9FA}" dt="2025-03-11T23:59:41.312" v="3966"/>
        <pc:sldMkLst>
          <pc:docMk/>
          <pc:sldMk cId="2464895465" sldId="324"/>
        </pc:sldMkLst>
        <pc:spChg chg="mod">
          <ac:chgData name="Juan Pablo Rodriguez Garcia" userId="4eae0da5-a7c1-4ced-b9f6-b3b1a96c842b" providerId="ADAL" clId="{48799836-DA25-485A-B145-AF0C345AF9FA}" dt="2025-03-11T23:35:46.780" v="3949" actId="20577"/>
          <ac:spMkLst>
            <pc:docMk/>
            <pc:sldMk cId="2464895465" sldId="324"/>
            <ac:spMk id="2" creationId="{1176A410-44BC-AEEF-799A-A5A357F3311F}"/>
          </ac:spMkLst>
        </pc:spChg>
        <pc:spChg chg="del">
          <ac:chgData name="Juan Pablo Rodriguez Garcia" userId="4eae0da5-a7c1-4ced-b9f6-b3b1a96c842b" providerId="ADAL" clId="{48799836-DA25-485A-B145-AF0C345AF9FA}" dt="2025-03-11T23:35:48.848" v="3950" actId="478"/>
          <ac:spMkLst>
            <pc:docMk/>
            <pc:sldMk cId="2464895465" sldId="324"/>
            <ac:spMk id="6" creationId="{0F61D652-F775-FBEA-DF96-EE1BE0C3368A}"/>
          </ac:spMkLst>
        </pc:spChg>
      </pc:sldChg>
    </pc:docChg>
  </pc:docChgLst>
  <pc:docChgLst>
    <pc:chgData name="Simon Buritica" userId="S::s.buritica@uniandes.edu.co::8ca50df5-7536-4614-8304-d9c3d9e0f42f" providerId="AD" clId="Web-{F415485B-5335-6314-75F6-4557FE22A3D3}"/>
    <pc:docChg chg="addSld delSld modSld sldOrd">
      <pc:chgData name="Simon Buritica" userId="S::s.buritica@uniandes.edu.co::8ca50df5-7536-4614-8304-d9c3d9e0f42f" providerId="AD" clId="Web-{F415485B-5335-6314-75F6-4557FE22A3D3}" dt="2025-03-11T23:19:26.325" v="252"/>
      <pc:docMkLst>
        <pc:docMk/>
      </pc:docMkLst>
      <pc:sldChg chg="delSp modSp add ord replId">
        <pc:chgData name="Simon Buritica" userId="S::s.buritica@uniandes.edu.co::8ca50df5-7536-4614-8304-d9c3d9e0f42f" providerId="AD" clId="Web-{F415485B-5335-6314-75F6-4557FE22A3D3}" dt="2025-03-11T23:07:19.204" v="148" actId="20577"/>
        <pc:sldMkLst>
          <pc:docMk/>
          <pc:sldMk cId="3343306955" sldId="312"/>
        </pc:sldMkLst>
        <pc:spChg chg="mod">
          <ac:chgData name="Simon Buritica" userId="S::s.buritica@uniandes.edu.co::8ca50df5-7536-4614-8304-d9c3d9e0f42f" providerId="AD" clId="Web-{F415485B-5335-6314-75F6-4557FE22A3D3}" dt="2025-03-11T23:07:19.204" v="148" actId="20577"/>
          <ac:spMkLst>
            <pc:docMk/>
            <pc:sldMk cId="3343306955" sldId="312"/>
            <ac:spMk id="2" creationId="{7825874F-D75A-7B97-A3AA-B879F81054FC}"/>
          </ac:spMkLst>
        </pc:spChg>
        <pc:spChg chg="mod">
          <ac:chgData name="Simon Buritica" userId="S::s.buritica@uniandes.edu.co::8ca50df5-7536-4614-8304-d9c3d9e0f42f" providerId="AD" clId="Web-{F415485B-5335-6314-75F6-4557FE22A3D3}" dt="2025-03-11T23:06:06.095" v="118" actId="20577"/>
          <ac:spMkLst>
            <pc:docMk/>
            <pc:sldMk cId="3343306955" sldId="312"/>
            <ac:spMk id="6" creationId="{398FCABA-402B-2166-04ED-40BD89D40D08}"/>
          </ac:spMkLst>
        </pc:spChg>
        <pc:picChg chg="del">
          <ac:chgData name="Simon Buritica" userId="S::s.buritica@uniandes.edu.co::8ca50df5-7536-4614-8304-d9c3d9e0f42f" providerId="AD" clId="Web-{F415485B-5335-6314-75F6-4557FE22A3D3}" dt="2025-03-11T23:01:24.579" v="38"/>
          <ac:picMkLst>
            <pc:docMk/>
            <pc:sldMk cId="3343306955" sldId="312"/>
            <ac:picMk id="3" creationId="{1B3C91B7-BA43-333E-D5AB-BCB14B5ABE4B}"/>
          </ac:picMkLst>
        </pc:picChg>
      </pc:sldChg>
      <pc:sldChg chg="addSp delSp modSp add del replId">
        <pc:chgData name="Simon Buritica" userId="S::s.buritica@uniandes.edu.co::8ca50df5-7536-4614-8304-d9c3d9e0f42f" providerId="AD" clId="Web-{F415485B-5335-6314-75F6-4557FE22A3D3}" dt="2025-03-11T23:06:41.516" v="123"/>
        <pc:sldMkLst>
          <pc:docMk/>
          <pc:sldMk cId="498412297" sldId="314"/>
        </pc:sldMkLst>
        <pc:spChg chg="del">
          <ac:chgData name="Simon Buritica" userId="S::s.buritica@uniandes.edu.co::8ca50df5-7536-4614-8304-d9c3d9e0f42f" providerId="AD" clId="Web-{F415485B-5335-6314-75F6-4557FE22A3D3}" dt="2025-03-11T23:06:22.985" v="120"/>
          <ac:spMkLst>
            <pc:docMk/>
            <pc:sldMk cId="498412297" sldId="314"/>
            <ac:spMk id="2" creationId="{43E40849-D467-41DA-C4E5-402862B865CA}"/>
          </ac:spMkLst>
        </pc:spChg>
        <pc:spChg chg="add del mod">
          <ac:chgData name="Simon Buritica" userId="S::s.buritica@uniandes.edu.co::8ca50df5-7536-4614-8304-d9c3d9e0f42f" providerId="AD" clId="Web-{F415485B-5335-6314-75F6-4557FE22A3D3}" dt="2025-03-11T23:06:25.048" v="121"/>
          <ac:spMkLst>
            <pc:docMk/>
            <pc:sldMk cId="498412297" sldId="314"/>
            <ac:spMk id="4" creationId="{DE0E834B-8A7D-A38D-2162-B3B84DDC5216}"/>
          </ac:spMkLst>
        </pc:spChg>
        <pc:spChg chg="del">
          <ac:chgData name="Simon Buritica" userId="S::s.buritica@uniandes.edu.co::8ca50df5-7536-4614-8304-d9c3d9e0f42f" providerId="AD" clId="Web-{F415485B-5335-6314-75F6-4557FE22A3D3}" dt="2025-03-11T23:06:28.048" v="122"/>
          <ac:spMkLst>
            <pc:docMk/>
            <pc:sldMk cId="498412297" sldId="314"/>
            <ac:spMk id="6" creationId="{C5E8166A-FDEA-7891-2807-2983ACCBB761}"/>
          </ac:spMkLst>
        </pc:spChg>
      </pc:sldChg>
      <pc:sldChg chg="addSp delSp modSp add replId">
        <pc:chgData name="Simon Buritica" userId="S::s.buritica@uniandes.edu.co::8ca50df5-7536-4614-8304-d9c3d9e0f42f" providerId="AD" clId="Web-{F415485B-5335-6314-75F6-4557FE22A3D3}" dt="2025-03-11T23:08:04.094" v="154" actId="14100"/>
        <pc:sldMkLst>
          <pc:docMk/>
          <pc:sldMk cId="4129830647" sldId="314"/>
        </pc:sldMkLst>
        <pc:spChg chg="mod">
          <ac:chgData name="Simon Buritica" userId="S::s.buritica@uniandes.edu.co::8ca50df5-7536-4614-8304-d9c3d9e0f42f" providerId="AD" clId="Web-{F415485B-5335-6314-75F6-4557FE22A3D3}" dt="2025-03-11T23:07:14.797" v="146" actId="20577"/>
          <ac:spMkLst>
            <pc:docMk/>
            <pc:sldMk cId="4129830647" sldId="314"/>
            <ac:spMk id="2" creationId="{25A4BA14-EC0F-0DAD-F311-32C65CB0B8A0}"/>
          </ac:spMkLst>
        </pc:spChg>
        <pc:spChg chg="del">
          <ac:chgData name="Simon Buritica" userId="S::s.buritica@uniandes.edu.co::8ca50df5-7536-4614-8304-d9c3d9e0f42f" providerId="AD" clId="Web-{F415485B-5335-6314-75F6-4557FE22A3D3}" dt="2025-03-11T23:07:04.829" v="125"/>
          <ac:spMkLst>
            <pc:docMk/>
            <pc:sldMk cId="4129830647" sldId="314"/>
            <ac:spMk id="6" creationId="{E05767FA-3C4B-5B19-8BEF-B31187B435E7}"/>
          </ac:spMkLst>
        </pc:spChg>
        <pc:picChg chg="add mod">
          <ac:chgData name="Simon Buritica" userId="S::s.buritica@uniandes.edu.co::8ca50df5-7536-4614-8304-d9c3d9e0f42f" providerId="AD" clId="Web-{F415485B-5335-6314-75F6-4557FE22A3D3}" dt="2025-03-11T23:08:04.094" v="154" actId="14100"/>
          <ac:picMkLst>
            <pc:docMk/>
            <pc:sldMk cId="4129830647" sldId="314"/>
            <ac:picMk id="3" creationId="{3675D14B-C466-F41A-C5B6-77B058671E57}"/>
          </ac:picMkLst>
        </pc:picChg>
      </pc:sldChg>
      <pc:sldChg chg="addSp delSp modSp add replId">
        <pc:chgData name="Simon Buritica" userId="S::s.buritica@uniandes.edu.co::8ca50df5-7536-4614-8304-d9c3d9e0f42f" providerId="AD" clId="Web-{F415485B-5335-6314-75F6-4557FE22A3D3}" dt="2025-03-11T23:09:05.234" v="163" actId="14100"/>
        <pc:sldMkLst>
          <pc:docMk/>
          <pc:sldMk cId="3691633843" sldId="315"/>
        </pc:sldMkLst>
        <pc:picChg chg="del">
          <ac:chgData name="Simon Buritica" userId="S::s.buritica@uniandes.edu.co::8ca50df5-7536-4614-8304-d9c3d9e0f42f" providerId="AD" clId="Web-{F415485B-5335-6314-75F6-4557FE22A3D3}" dt="2025-03-11T23:08:17.016" v="156"/>
          <ac:picMkLst>
            <pc:docMk/>
            <pc:sldMk cId="3691633843" sldId="315"/>
            <ac:picMk id="3" creationId="{CE1EB533-7CE6-21C5-4B19-28363768480E}"/>
          </ac:picMkLst>
        </pc:picChg>
        <pc:picChg chg="add mod">
          <ac:chgData name="Simon Buritica" userId="S::s.buritica@uniandes.edu.co::8ca50df5-7536-4614-8304-d9c3d9e0f42f" providerId="AD" clId="Web-{F415485B-5335-6314-75F6-4557FE22A3D3}" dt="2025-03-11T23:09:05.234" v="163" actId="14100"/>
          <ac:picMkLst>
            <pc:docMk/>
            <pc:sldMk cId="3691633843" sldId="315"/>
            <ac:picMk id="4" creationId="{E23430E2-658B-A0B3-1518-484FB77E5A70}"/>
          </ac:picMkLst>
        </pc:picChg>
      </pc:sldChg>
      <pc:sldChg chg="modSp add del ord replId">
        <pc:chgData name="Simon Buritica" userId="S::s.buritica@uniandes.edu.co::8ca50df5-7536-4614-8304-d9c3d9e0f42f" providerId="AD" clId="Web-{F415485B-5335-6314-75F6-4557FE22A3D3}" dt="2025-03-11T23:19:26.325" v="252"/>
        <pc:sldMkLst>
          <pc:docMk/>
          <pc:sldMk cId="3422664976" sldId="316"/>
        </pc:sldMkLst>
        <pc:spChg chg="mod">
          <ac:chgData name="Simon Buritica" userId="S::s.buritica@uniandes.edu.co::8ca50df5-7536-4614-8304-d9c3d9e0f42f" providerId="AD" clId="Web-{F415485B-5335-6314-75F6-4557FE22A3D3}" dt="2025-03-11T23:09:26.453" v="185" actId="20577"/>
          <ac:spMkLst>
            <pc:docMk/>
            <pc:sldMk cId="3422664976" sldId="316"/>
            <ac:spMk id="2" creationId="{4F637890-C04E-F27E-1E50-1D72A51A55E8}"/>
          </ac:spMkLst>
        </pc:spChg>
      </pc:sldChg>
      <pc:sldChg chg="addSp delSp modSp add replId">
        <pc:chgData name="Simon Buritica" userId="S::s.buritica@uniandes.edu.co::8ca50df5-7536-4614-8304-d9c3d9e0f42f" providerId="AD" clId="Web-{F415485B-5335-6314-75F6-4557FE22A3D3}" dt="2025-03-11T23:15:54.404" v="208" actId="14100"/>
        <pc:sldMkLst>
          <pc:docMk/>
          <pc:sldMk cId="600801599" sldId="317"/>
        </pc:sldMkLst>
        <pc:spChg chg="mod">
          <ac:chgData name="Simon Buritica" userId="S::s.buritica@uniandes.edu.co::8ca50df5-7536-4614-8304-d9c3d9e0f42f" providerId="AD" clId="Web-{F415485B-5335-6314-75F6-4557FE22A3D3}" dt="2025-03-11T23:14:54.280" v="196" actId="20577"/>
          <ac:spMkLst>
            <pc:docMk/>
            <pc:sldMk cId="600801599" sldId="317"/>
            <ac:spMk id="2" creationId="{AC6749EB-7054-E82F-D34D-12D8560676AA}"/>
          </ac:spMkLst>
        </pc:spChg>
        <pc:picChg chg="add mod">
          <ac:chgData name="Simon Buritica" userId="S::s.buritica@uniandes.edu.co::8ca50df5-7536-4614-8304-d9c3d9e0f42f" providerId="AD" clId="Web-{F415485B-5335-6314-75F6-4557FE22A3D3}" dt="2025-03-11T23:15:46.920" v="206" actId="1076"/>
          <ac:picMkLst>
            <pc:docMk/>
            <pc:sldMk cId="600801599" sldId="317"/>
            <ac:picMk id="3" creationId="{D93278A2-72E0-20AA-9329-31859D424AF7}"/>
          </ac:picMkLst>
        </pc:picChg>
        <pc:picChg chg="del">
          <ac:chgData name="Simon Buritica" userId="S::s.buritica@uniandes.edu.co::8ca50df5-7536-4614-8304-d9c3d9e0f42f" providerId="AD" clId="Web-{F415485B-5335-6314-75F6-4557FE22A3D3}" dt="2025-03-11T23:15:00.905" v="197"/>
          <ac:picMkLst>
            <pc:docMk/>
            <pc:sldMk cId="600801599" sldId="317"/>
            <ac:picMk id="4" creationId="{1F4BC1F0-B659-5ABD-C982-7000E43C909C}"/>
          </ac:picMkLst>
        </pc:picChg>
        <pc:picChg chg="add mod">
          <ac:chgData name="Simon Buritica" userId="S::s.buritica@uniandes.edu.co::8ca50df5-7536-4614-8304-d9c3d9e0f42f" providerId="AD" clId="Web-{F415485B-5335-6314-75F6-4557FE22A3D3}" dt="2025-03-11T23:15:54.404" v="208" actId="14100"/>
          <ac:picMkLst>
            <pc:docMk/>
            <pc:sldMk cId="600801599" sldId="317"/>
            <ac:picMk id="6" creationId="{EE2C34FF-1579-C9EC-BE38-E56DB592FF4D}"/>
          </ac:picMkLst>
        </pc:picChg>
      </pc:sldChg>
      <pc:sldChg chg="addSp delSp modSp add replId">
        <pc:chgData name="Simon Buritica" userId="S::s.buritica@uniandes.edu.co::8ca50df5-7536-4614-8304-d9c3d9e0f42f" providerId="AD" clId="Web-{F415485B-5335-6314-75F6-4557FE22A3D3}" dt="2025-03-11T23:17:34.825" v="245" actId="1076"/>
        <pc:sldMkLst>
          <pc:docMk/>
          <pc:sldMk cId="3872074639" sldId="320"/>
        </pc:sldMkLst>
        <pc:spChg chg="mod">
          <ac:chgData name="Simon Buritica" userId="S::s.buritica@uniandes.edu.co::8ca50df5-7536-4614-8304-d9c3d9e0f42f" providerId="AD" clId="Web-{F415485B-5335-6314-75F6-4557FE22A3D3}" dt="2025-03-11T23:17:08.810" v="240" actId="20577"/>
          <ac:spMkLst>
            <pc:docMk/>
            <pc:sldMk cId="3872074639" sldId="320"/>
            <ac:spMk id="2" creationId="{25519000-875D-2156-7884-CBE707721EAC}"/>
          </ac:spMkLst>
        </pc:spChg>
        <pc:picChg chg="del">
          <ac:chgData name="Simon Buritica" userId="S::s.buritica@uniandes.edu.co::8ca50df5-7536-4614-8304-d9c3d9e0f42f" providerId="AD" clId="Web-{F415485B-5335-6314-75F6-4557FE22A3D3}" dt="2025-03-11T23:17:09.700" v="241"/>
          <ac:picMkLst>
            <pc:docMk/>
            <pc:sldMk cId="3872074639" sldId="320"/>
            <ac:picMk id="3" creationId="{A00A0D21-9004-BE82-A12B-DB9D3C9E4C18}"/>
          </ac:picMkLst>
        </pc:picChg>
        <pc:picChg chg="add mod">
          <ac:chgData name="Simon Buritica" userId="S::s.buritica@uniandes.edu.co::8ca50df5-7536-4614-8304-d9c3d9e0f42f" providerId="AD" clId="Web-{F415485B-5335-6314-75F6-4557FE22A3D3}" dt="2025-03-11T23:17:34.825" v="245" actId="1076"/>
          <ac:picMkLst>
            <pc:docMk/>
            <pc:sldMk cId="3872074639" sldId="320"/>
            <ac:picMk id="4" creationId="{B23D0FB0-E088-17B0-7847-A8017385A70A}"/>
          </ac:picMkLst>
        </pc:picChg>
        <pc:picChg chg="del">
          <ac:chgData name="Simon Buritica" userId="S::s.buritica@uniandes.edu.co::8ca50df5-7536-4614-8304-d9c3d9e0f42f" providerId="AD" clId="Web-{F415485B-5335-6314-75F6-4557FE22A3D3}" dt="2025-03-11T23:17:10.888" v="242"/>
          <ac:picMkLst>
            <pc:docMk/>
            <pc:sldMk cId="3872074639" sldId="320"/>
            <ac:picMk id="6" creationId="{CFBB15A7-CF70-F24D-511B-F2FAFFDEC059}"/>
          </ac:picMkLst>
        </pc:picChg>
      </pc:sldChg>
      <pc:sldChg chg="addSp delSp modSp add replId">
        <pc:chgData name="Simon Buritica" userId="S::s.buritica@uniandes.edu.co::8ca50df5-7536-4614-8304-d9c3d9e0f42f" providerId="AD" clId="Web-{F415485B-5335-6314-75F6-4557FE22A3D3}" dt="2025-03-11T23:18:15.950" v="251" actId="1076"/>
        <pc:sldMkLst>
          <pc:docMk/>
          <pc:sldMk cId="1272493498" sldId="321"/>
        </pc:sldMkLst>
        <pc:picChg chg="add mod">
          <ac:chgData name="Simon Buritica" userId="S::s.buritica@uniandes.edu.co::8ca50df5-7536-4614-8304-d9c3d9e0f42f" providerId="AD" clId="Web-{F415485B-5335-6314-75F6-4557FE22A3D3}" dt="2025-03-11T23:18:15.950" v="251" actId="1076"/>
          <ac:picMkLst>
            <pc:docMk/>
            <pc:sldMk cId="1272493498" sldId="321"/>
            <ac:picMk id="3" creationId="{ECF8F757-897F-5AD9-57F6-DB040ED5456D}"/>
          </ac:picMkLst>
        </pc:picChg>
        <pc:picChg chg="del">
          <ac:chgData name="Simon Buritica" userId="S::s.buritica@uniandes.edu.co::8ca50df5-7536-4614-8304-d9c3d9e0f42f" providerId="AD" clId="Web-{F415485B-5335-6314-75F6-4557FE22A3D3}" dt="2025-03-11T23:17:46.825" v="247"/>
          <ac:picMkLst>
            <pc:docMk/>
            <pc:sldMk cId="1272493498" sldId="321"/>
            <ac:picMk id="4" creationId="{A1A96CE8-2BBC-B77E-ECDA-AA8BAF73E58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Juan\Documents\GitHub\proyecto_final_miso\Experimento\Curva%20de%20distribucion%20firebas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s-CO" sz="2000"/>
              <a:t>Distribución de tiempo de ejecución</a:t>
            </a:r>
            <a:r>
              <a:rPr lang="es-CO" sz="2000" baseline="0"/>
              <a:t> </a:t>
            </a:r>
            <a:r>
              <a:rPr lang="es-CO" sz="2000"/>
              <a:t>-</a:t>
            </a:r>
            <a:r>
              <a:rPr lang="es-CO" sz="2000" baseline="0"/>
              <a:t> Seguridad con caché</a:t>
            </a:r>
            <a:endParaRPr lang="es-CO" sz="200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s-CO"/>
        </a:p>
      </c:txPr>
    </c:title>
    <c:autoTitleDeleted val="0"/>
    <c:plotArea>
      <c:layout/>
      <c:scatterChart>
        <c:scatterStyle val="lineMarker"/>
        <c:varyColors val="0"/>
        <c:ser>
          <c:idx val="0"/>
          <c:order val="0"/>
          <c:spPr>
            <a:ln w="38100" cap="rnd">
              <a:solidFill>
                <a:schemeClr val="accent1"/>
              </a:solidFill>
              <a:round/>
            </a:ln>
            <a:effectLst/>
          </c:spPr>
          <c:marker>
            <c:symbol val="circle"/>
            <c:size val="5"/>
            <c:spPr>
              <a:solidFill>
                <a:schemeClr val="accent1"/>
              </a:solidFill>
              <a:ln w="9525">
                <a:solidFill>
                  <a:schemeClr val="accent1"/>
                </a:solidFill>
              </a:ln>
              <a:effectLst/>
            </c:spPr>
          </c:marker>
          <c:xVal>
            <c:numRef>
              <c:f>load_test_results!$B$2:$B$401</c:f>
              <c:numCache>
                <c:formatCode>General</c:formatCode>
                <c:ptCount val="400"/>
                <c:pt idx="0">
                  <c:v>803</c:v>
                </c:pt>
                <c:pt idx="1">
                  <c:v>889</c:v>
                </c:pt>
                <c:pt idx="2">
                  <c:v>914</c:v>
                </c:pt>
                <c:pt idx="3">
                  <c:v>949</c:v>
                </c:pt>
                <c:pt idx="4">
                  <c:v>970</c:v>
                </c:pt>
                <c:pt idx="5">
                  <c:v>978</c:v>
                </c:pt>
                <c:pt idx="6">
                  <c:v>980</c:v>
                </c:pt>
                <c:pt idx="7">
                  <c:v>988</c:v>
                </c:pt>
                <c:pt idx="8">
                  <c:v>1012</c:v>
                </c:pt>
                <c:pt idx="9">
                  <c:v>1020</c:v>
                </c:pt>
                <c:pt idx="10">
                  <c:v>1032</c:v>
                </c:pt>
                <c:pt idx="11">
                  <c:v>1135</c:v>
                </c:pt>
                <c:pt idx="12">
                  <c:v>1187</c:v>
                </c:pt>
                <c:pt idx="13">
                  <c:v>1199</c:v>
                </c:pt>
                <c:pt idx="14">
                  <c:v>1938</c:v>
                </c:pt>
                <c:pt idx="15">
                  <c:v>2176</c:v>
                </c:pt>
                <c:pt idx="16">
                  <c:v>2177</c:v>
                </c:pt>
                <c:pt idx="17">
                  <c:v>2178</c:v>
                </c:pt>
                <c:pt idx="18">
                  <c:v>2178</c:v>
                </c:pt>
                <c:pt idx="19">
                  <c:v>2180</c:v>
                </c:pt>
                <c:pt idx="20">
                  <c:v>2180</c:v>
                </c:pt>
                <c:pt idx="21">
                  <c:v>2183</c:v>
                </c:pt>
                <c:pt idx="22">
                  <c:v>2183</c:v>
                </c:pt>
                <c:pt idx="23">
                  <c:v>2185</c:v>
                </c:pt>
                <c:pt idx="24">
                  <c:v>2186</c:v>
                </c:pt>
                <c:pt idx="25">
                  <c:v>2295</c:v>
                </c:pt>
                <c:pt idx="26">
                  <c:v>2357</c:v>
                </c:pt>
                <c:pt idx="27">
                  <c:v>2385</c:v>
                </c:pt>
                <c:pt idx="28">
                  <c:v>2413</c:v>
                </c:pt>
                <c:pt idx="29">
                  <c:v>2438</c:v>
                </c:pt>
                <c:pt idx="30">
                  <c:v>2474</c:v>
                </c:pt>
                <c:pt idx="31">
                  <c:v>2520</c:v>
                </c:pt>
                <c:pt idx="32">
                  <c:v>2534</c:v>
                </c:pt>
                <c:pt idx="33">
                  <c:v>2565</c:v>
                </c:pt>
                <c:pt idx="34">
                  <c:v>2566</c:v>
                </c:pt>
                <c:pt idx="35">
                  <c:v>2640</c:v>
                </c:pt>
                <c:pt idx="36">
                  <c:v>2642</c:v>
                </c:pt>
                <c:pt idx="37">
                  <c:v>2644</c:v>
                </c:pt>
                <c:pt idx="38">
                  <c:v>2647</c:v>
                </c:pt>
                <c:pt idx="39">
                  <c:v>2650</c:v>
                </c:pt>
                <c:pt idx="40">
                  <c:v>2652</c:v>
                </c:pt>
                <c:pt idx="41">
                  <c:v>2653</c:v>
                </c:pt>
                <c:pt idx="42">
                  <c:v>2656</c:v>
                </c:pt>
                <c:pt idx="43">
                  <c:v>2658</c:v>
                </c:pt>
                <c:pt idx="44">
                  <c:v>2659</c:v>
                </c:pt>
                <c:pt idx="45">
                  <c:v>2660</c:v>
                </c:pt>
                <c:pt idx="46">
                  <c:v>2663</c:v>
                </c:pt>
                <c:pt idx="47">
                  <c:v>2670</c:v>
                </c:pt>
                <c:pt idx="48">
                  <c:v>2670</c:v>
                </c:pt>
                <c:pt idx="49">
                  <c:v>2674</c:v>
                </c:pt>
                <c:pt idx="50">
                  <c:v>2675</c:v>
                </c:pt>
                <c:pt idx="51">
                  <c:v>2677</c:v>
                </c:pt>
                <c:pt idx="52">
                  <c:v>2742</c:v>
                </c:pt>
                <c:pt idx="53">
                  <c:v>2751</c:v>
                </c:pt>
                <c:pt idx="54">
                  <c:v>2810</c:v>
                </c:pt>
                <c:pt idx="55">
                  <c:v>2820</c:v>
                </c:pt>
                <c:pt idx="56">
                  <c:v>2834</c:v>
                </c:pt>
                <c:pt idx="57">
                  <c:v>2844</c:v>
                </c:pt>
                <c:pt idx="58">
                  <c:v>2857</c:v>
                </c:pt>
                <c:pt idx="59">
                  <c:v>2858</c:v>
                </c:pt>
                <c:pt idx="60">
                  <c:v>2858</c:v>
                </c:pt>
                <c:pt idx="61">
                  <c:v>2859</c:v>
                </c:pt>
                <c:pt idx="62">
                  <c:v>2861</c:v>
                </c:pt>
                <c:pt idx="63">
                  <c:v>2863</c:v>
                </c:pt>
                <c:pt idx="64">
                  <c:v>2866</c:v>
                </c:pt>
                <c:pt idx="65">
                  <c:v>2866</c:v>
                </c:pt>
                <c:pt idx="66">
                  <c:v>2869</c:v>
                </c:pt>
                <c:pt idx="67">
                  <c:v>2871</c:v>
                </c:pt>
                <c:pt idx="68">
                  <c:v>2872</c:v>
                </c:pt>
                <c:pt idx="69">
                  <c:v>2876</c:v>
                </c:pt>
                <c:pt idx="70">
                  <c:v>2877</c:v>
                </c:pt>
                <c:pt idx="71">
                  <c:v>2878</c:v>
                </c:pt>
                <c:pt idx="72">
                  <c:v>2879</c:v>
                </c:pt>
                <c:pt idx="73">
                  <c:v>2885</c:v>
                </c:pt>
                <c:pt idx="74">
                  <c:v>2890</c:v>
                </c:pt>
                <c:pt idx="75">
                  <c:v>2890</c:v>
                </c:pt>
                <c:pt idx="76">
                  <c:v>2910</c:v>
                </c:pt>
                <c:pt idx="77">
                  <c:v>2917</c:v>
                </c:pt>
                <c:pt idx="78">
                  <c:v>2930</c:v>
                </c:pt>
                <c:pt idx="79">
                  <c:v>2951</c:v>
                </c:pt>
                <c:pt idx="80">
                  <c:v>2964</c:v>
                </c:pt>
                <c:pt idx="81">
                  <c:v>2969</c:v>
                </c:pt>
                <c:pt idx="82">
                  <c:v>2971</c:v>
                </c:pt>
                <c:pt idx="83">
                  <c:v>2972</c:v>
                </c:pt>
                <c:pt idx="84">
                  <c:v>2974</c:v>
                </c:pt>
                <c:pt idx="85">
                  <c:v>2982</c:v>
                </c:pt>
                <c:pt idx="86">
                  <c:v>2997</c:v>
                </c:pt>
                <c:pt idx="87">
                  <c:v>2999</c:v>
                </c:pt>
                <c:pt idx="88">
                  <c:v>3075</c:v>
                </c:pt>
                <c:pt idx="89">
                  <c:v>3131</c:v>
                </c:pt>
                <c:pt idx="90">
                  <c:v>3211</c:v>
                </c:pt>
                <c:pt idx="91">
                  <c:v>3212</c:v>
                </c:pt>
                <c:pt idx="92">
                  <c:v>3219</c:v>
                </c:pt>
                <c:pt idx="93">
                  <c:v>3369</c:v>
                </c:pt>
                <c:pt idx="94">
                  <c:v>3377</c:v>
                </c:pt>
                <c:pt idx="95">
                  <c:v>3406</c:v>
                </c:pt>
                <c:pt idx="96">
                  <c:v>3423</c:v>
                </c:pt>
                <c:pt idx="97">
                  <c:v>3427</c:v>
                </c:pt>
                <c:pt idx="98">
                  <c:v>3429</c:v>
                </c:pt>
                <c:pt idx="99">
                  <c:v>3431</c:v>
                </c:pt>
                <c:pt idx="100">
                  <c:v>3523</c:v>
                </c:pt>
                <c:pt idx="101">
                  <c:v>3573</c:v>
                </c:pt>
                <c:pt idx="102">
                  <c:v>3596</c:v>
                </c:pt>
                <c:pt idx="103">
                  <c:v>3645</c:v>
                </c:pt>
                <c:pt idx="104">
                  <c:v>3645</c:v>
                </c:pt>
                <c:pt idx="105">
                  <c:v>3648</c:v>
                </c:pt>
                <c:pt idx="106">
                  <c:v>3650</c:v>
                </c:pt>
                <c:pt idx="107">
                  <c:v>3652</c:v>
                </c:pt>
                <c:pt idx="108">
                  <c:v>3659</c:v>
                </c:pt>
                <c:pt idx="109">
                  <c:v>3666</c:v>
                </c:pt>
                <c:pt idx="110">
                  <c:v>3684</c:v>
                </c:pt>
                <c:pt idx="111">
                  <c:v>3722</c:v>
                </c:pt>
                <c:pt idx="112">
                  <c:v>3792</c:v>
                </c:pt>
                <c:pt idx="113">
                  <c:v>3798</c:v>
                </c:pt>
                <c:pt idx="114">
                  <c:v>3873</c:v>
                </c:pt>
                <c:pt idx="115">
                  <c:v>3907</c:v>
                </c:pt>
                <c:pt idx="116">
                  <c:v>3926</c:v>
                </c:pt>
                <c:pt idx="117">
                  <c:v>4000</c:v>
                </c:pt>
                <c:pt idx="118">
                  <c:v>4025</c:v>
                </c:pt>
                <c:pt idx="119">
                  <c:v>4111</c:v>
                </c:pt>
                <c:pt idx="120">
                  <c:v>4137</c:v>
                </c:pt>
                <c:pt idx="121">
                  <c:v>4140</c:v>
                </c:pt>
                <c:pt idx="122">
                  <c:v>4213</c:v>
                </c:pt>
                <c:pt idx="123">
                  <c:v>4266</c:v>
                </c:pt>
                <c:pt idx="124">
                  <c:v>4326</c:v>
                </c:pt>
                <c:pt idx="125">
                  <c:v>4348</c:v>
                </c:pt>
                <c:pt idx="126">
                  <c:v>4997</c:v>
                </c:pt>
                <c:pt idx="127">
                  <c:v>5122</c:v>
                </c:pt>
                <c:pt idx="128">
                  <c:v>5144</c:v>
                </c:pt>
                <c:pt idx="129">
                  <c:v>5170</c:v>
                </c:pt>
                <c:pt idx="130">
                  <c:v>5171</c:v>
                </c:pt>
                <c:pt idx="131">
                  <c:v>5172</c:v>
                </c:pt>
                <c:pt idx="132">
                  <c:v>5214</c:v>
                </c:pt>
                <c:pt idx="133">
                  <c:v>5230</c:v>
                </c:pt>
                <c:pt idx="134">
                  <c:v>5233</c:v>
                </c:pt>
                <c:pt idx="135">
                  <c:v>5234</c:v>
                </c:pt>
                <c:pt idx="136">
                  <c:v>5260</c:v>
                </c:pt>
                <c:pt idx="137">
                  <c:v>5279</c:v>
                </c:pt>
                <c:pt idx="138">
                  <c:v>5279</c:v>
                </c:pt>
                <c:pt idx="139">
                  <c:v>5280</c:v>
                </c:pt>
                <c:pt idx="140">
                  <c:v>5284</c:v>
                </c:pt>
                <c:pt idx="141">
                  <c:v>5284</c:v>
                </c:pt>
                <c:pt idx="142">
                  <c:v>5285</c:v>
                </c:pt>
                <c:pt idx="143">
                  <c:v>5286</c:v>
                </c:pt>
                <c:pt idx="144">
                  <c:v>5288</c:v>
                </c:pt>
                <c:pt idx="145">
                  <c:v>5302</c:v>
                </c:pt>
                <c:pt idx="146">
                  <c:v>5304</c:v>
                </c:pt>
                <c:pt idx="147">
                  <c:v>5305</c:v>
                </c:pt>
                <c:pt idx="148">
                  <c:v>5323</c:v>
                </c:pt>
                <c:pt idx="149">
                  <c:v>5325</c:v>
                </c:pt>
                <c:pt idx="150">
                  <c:v>5328</c:v>
                </c:pt>
                <c:pt idx="151">
                  <c:v>5328</c:v>
                </c:pt>
                <c:pt idx="152">
                  <c:v>5340</c:v>
                </c:pt>
                <c:pt idx="153">
                  <c:v>5344</c:v>
                </c:pt>
                <c:pt idx="154">
                  <c:v>5354</c:v>
                </c:pt>
                <c:pt idx="155">
                  <c:v>5387</c:v>
                </c:pt>
                <c:pt idx="156">
                  <c:v>5388</c:v>
                </c:pt>
                <c:pt idx="157">
                  <c:v>5388</c:v>
                </c:pt>
                <c:pt idx="158">
                  <c:v>5389</c:v>
                </c:pt>
                <c:pt idx="159">
                  <c:v>5394</c:v>
                </c:pt>
                <c:pt idx="160">
                  <c:v>5395</c:v>
                </c:pt>
                <c:pt idx="161">
                  <c:v>5396</c:v>
                </c:pt>
                <c:pt idx="162">
                  <c:v>5398</c:v>
                </c:pt>
                <c:pt idx="163">
                  <c:v>5398</c:v>
                </c:pt>
                <c:pt idx="164">
                  <c:v>5399</c:v>
                </c:pt>
                <c:pt idx="165">
                  <c:v>5454</c:v>
                </c:pt>
                <c:pt idx="166">
                  <c:v>5456</c:v>
                </c:pt>
                <c:pt idx="167">
                  <c:v>5456</c:v>
                </c:pt>
                <c:pt idx="168">
                  <c:v>5462</c:v>
                </c:pt>
                <c:pt idx="169">
                  <c:v>5467</c:v>
                </c:pt>
                <c:pt idx="170">
                  <c:v>5485</c:v>
                </c:pt>
                <c:pt idx="171">
                  <c:v>5584</c:v>
                </c:pt>
                <c:pt idx="172">
                  <c:v>5587</c:v>
                </c:pt>
                <c:pt idx="173">
                  <c:v>5635</c:v>
                </c:pt>
                <c:pt idx="174">
                  <c:v>5638</c:v>
                </c:pt>
                <c:pt idx="175">
                  <c:v>5690</c:v>
                </c:pt>
                <c:pt idx="176">
                  <c:v>5691</c:v>
                </c:pt>
                <c:pt idx="177">
                  <c:v>5744</c:v>
                </c:pt>
                <c:pt idx="178">
                  <c:v>5748</c:v>
                </c:pt>
                <c:pt idx="179">
                  <c:v>5763</c:v>
                </c:pt>
                <c:pt idx="180">
                  <c:v>5765</c:v>
                </c:pt>
                <c:pt idx="181">
                  <c:v>5773</c:v>
                </c:pt>
                <c:pt idx="182">
                  <c:v>5775</c:v>
                </c:pt>
                <c:pt idx="183">
                  <c:v>5776</c:v>
                </c:pt>
                <c:pt idx="184">
                  <c:v>5780</c:v>
                </c:pt>
                <c:pt idx="185">
                  <c:v>5781</c:v>
                </c:pt>
                <c:pt idx="186">
                  <c:v>5781</c:v>
                </c:pt>
                <c:pt idx="187">
                  <c:v>5851</c:v>
                </c:pt>
                <c:pt idx="188">
                  <c:v>5860</c:v>
                </c:pt>
                <c:pt idx="189">
                  <c:v>5861</c:v>
                </c:pt>
                <c:pt idx="190">
                  <c:v>5861</c:v>
                </c:pt>
                <c:pt idx="191">
                  <c:v>5861</c:v>
                </c:pt>
                <c:pt idx="192">
                  <c:v>5862</c:v>
                </c:pt>
                <c:pt idx="193">
                  <c:v>5862</c:v>
                </c:pt>
                <c:pt idx="194">
                  <c:v>5904</c:v>
                </c:pt>
                <c:pt idx="195">
                  <c:v>5909</c:v>
                </c:pt>
                <c:pt idx="196">
                  <c:v>5911</c:v>
                </c:pt>
                <c:pt idx="197">
                  <c:v>5931</c:v>
                </c:pt>
                <c:pt idx="198">
                  <c:v>5934</c:v>
                </c:pt>
                <c:pt idx="199">
                  <c:v>5940</c:v>
                </c:pt>
                <c:pt idx="200">
                  <c:v>5943</c:v>
                </c:pt>
                <c:pt idx="201">
                  <c:v>5944</c:v>
                </c:pt>
                <c:pt idx="202">
                  <c:v>5945</c:v>
                </c:pt>
                <c:pt idx="203">
                  <c:v>5947</c:v>
                </c:pt>
                <c:pt idx="204">
                  <c:v>5947</c:v>
                </c:pt>
                <c:pt idx="205">
                  <c:v>5951</c:v>
                </c:pt>
                <c:pt idx="206">
                  <c:v>5956</c:v>
                </c:pt>
                <c:pt idx="207">
                  <c:v>5960</c:v>
                </c:pt>
                <c:pt idx="208">
                  <c:v>5961</c:v>
                </c:pt>
                <c:pt idx="209">
                  <c:v>5964</c:v>
                </c:pt>
                <c:pt idx="210">
                  <c:v>5966</c:v>
                </c:pt>
                <c:pt idx="211">
                  <c:v>5970</c:v>
                </c:pt>
                <c:pt idx="212">
                  <c:v>6006</c:v>
                </c:pt>
                <c:pt idx="213">
                  <c:v>6022</c:v>
                </c:pt>
                <c:pt idx="214">
                  <c:v>6032</c:v>
                </c:pt>
                <c:pt idx="215">
                  <c:v>6034</c:v>
                </c:pt>
                <c:pt idx="216">
                  <c:v>6034</c:v>
                </c:pt>
                <c:pt idx="217">
                  <c:v>6034</c:v>
                </c:pt>
                <c:pt idx="218">
                  <c:v>6035</c:v>
                </c:pt>
                <c:pt idx="219">
                  <c:v>6035</c:v>
                </c:pt>
                <c:pt idx="220">
                  <c:v>6039</c:v>
                </c:pt>
                <c:pt idx="221">
                  <c:v>6043</c:v>
                </c:pt>
                <c:pt idx="222">
                  <c:v>6092</c:v>
                </c:pt>
                <c:pt idx="223">
                  <c:v>6095</c:v>
                </c:pt>
                <c:pt idx="224">
                  <c:v>6102</c:v>
                </c:pt>
                <c:pt idx="225">
                  <c:v>6103</c:v>
                </c:pt>
                <c:pt idx="226">
                  <c:v>6105</c:v>
                </c:pt>
                <c:pt idx="227">
                  <c:v>6106</c:v>
                </c:pt>
                <c:pt idx="228">
                  <c:v>6106</c:v>
                </c:pt>
                <c:pt idx="229">
                  <c:v>6107</c:v>
                </c:pt>
                <c:pt idx="230">
                  <c:v>6130</c:v>
                </c:pt>
                <c:pt idx="231">
                  <c:v>6130</c:v>
                </c:pt>
                <c:pt idx="232">
                  <c:v>6168</c:v>
                </c:pt>
                <c:pt idx="233">
                  <c:v>6169</c:v>
                </c:pt>
                <c:pt idx="234">
                  <c:v>6171</c:v>
                </c:pt>
                <c:pt idx="235">
                  <c:v>6173</c:v>
                </c:pt>
                <c:pt idx="236">
                  <c:v>6178</c:v>
                </c:pt>
                <c:pt idx="237">
                  <c:v>6179</c:v>
                </c:pt>
                <c:pt idx="238">
                  <c:v>6180</c:v>
                </c:pt>
                <c:pt idx="239">
                  <c:v>6181</c:v>
                </c:pt>
                <c:pt idx="240">
                  <c:v>6185</c:v>
                </c:pt>
                <c:pt idx="241">
                  <c:v>6198</c:v>
                </c:pt>
                <c:pt idx="242">
                  <c:v>6212</c:v>
                </c:pt>
                <c:pt idx="243">
                  <c:v>6234</c:v>
                </c:pt>
                <c:pt idx="244">
                  <c:v>6238</c:v>
                </c:pt>
                <c:pt idx="245">
                  <c:v>6240</c:v>
                </c:pt>
                <c:pt idx="246">
                  <c:v>6243</c:v>
                </c:pt>
                <c:pt idx="247">
                  <c:v>6247</c:v>
                </c:pt>
                <c:pt idx="248">
                  <c:v>6268</c:v>
                </c:pt>
                <c:pt idx="249">
                  <c:v>6274</c:v>
                </c:pt>
                <c:pt idx="250">
                  <c:v>6277</c:v>
                </c:pt>
                <c:pt idx="251">
                  <c:v>6301</c:v>
                </c:pt>
                <c:pt idx="252">
                  <c:v>6314</c:v>
                </c:pt>
                <c:pt idx="253">
                  <c:v>6321</c:v>
                </c:pt>
                <c:pt idx="254">
                  <c:v>6327</c:v>
                </c:pt>
                <c:pt idx="255">
                  <c:v>6336</c:v>
                </c:pt>
                <c:pt idx="256">
                  <c:v>6339</c:v>
                </c:pt>
                <c:pt idx="257">
                  <c:v>6339</c:v>
                </c:pt>
                <c:pt idx="258">
                  <c:v>6352</c:v>
                </c:pt>
                <c:pt idx="259">
                  <c:v>6358</c:v>
                </c:pt>
                <c:pt idx="260">
                  <c:v>6375</c:v>
                </c:pt>
                <c:pt idx="261">
                  <c:v>6383</c:v>
                </c:pt>
                <c:pt idx="262">
                  <c:v>6400</c:v>
                </c:pt>
                <c:pt idx="263">
                  <c:v>6404</c:v>
                </c:pt>
                <c:pt idx="264">
                  <c:v>6415</c:v>
                </c:pt>
                <c:pt idx="265">
                  <c:v>6441</c:v>
                </c:pt>
                <c:pt idx="266">
                  <c:v>6450</c:v>
                </c:pt>
                <c:pt idx="267">
                  <c:v>6454</c:v>
                </c:pt>
                <c:pt idx="268">
                  <c:v>6465</c:v>
                </c:pt>
                <c:pt idx="269">
                  <c:v>6468</c:v>
                </c:pt>
                <c:pt idx="270">
                  <c:v>6473</c:v>
                </c:pt>
                <c:pt idx="271">
                  <c:v>6476</c:v>
                </c:pt>
                <c:pt idx="272">
                  <c:v>6483</c:v>
                </c:pt>
                <c:pt idx="273">
                  <c:v>6498</c:v>
                </c:pt>
                <c:pt idx="274">
                  <c:v>6501</c:v>
                </c:pt>
                <c:pt idx="275">
                  <c:v>6509</c:v>
                </c:pt>
                <c:pt idx="276">
                  <c:v>6520</c:v>
                </c:pt>
                <c:pt idx="277">
                  <c:v>6521</c:v>
                </c:pt>
                <c:pt idx="278">
                  <c:v>6523</c:v>
                </c:pt>
                <c:pt idx="279">
                  <c:v>6524</c:v>
                </c:pt>
                <c:pt idx="280">
                  <c:v>6530</c:v>
                </c:pt>
                <c:pt idx="281">
                  <c:v>6530</c:v>
                </c:pt>
                <c:pt idx="282">
                  <c:v>6531</c:v>
                </c:pt>
                <c:pt idx="283">
                  <c:v>6531</c:v>
                </c:pt>
                <c:pt idx="284">
                  <c:v>6558</c:v>
                </c:pt>
                <c:pt idx="285">
                  <c:v>6566</c:v>
                </c:pt>
                <c:pt idx="286">
                  <c:v>6578</c:v>
                </c:pt>
                <c:pt idx="287">
                  <c:v>6578</c:v>
                </c:pt>
                <c:pt idx="288">
                  <c:v>6578</c:v>
                </c:pt>
                <c:pt idx="289">
                  <c:v>6582</c:v>
                </c:pt>
                <c:pt idx="290">
                  <c:v>6583</c:v>
                </c:pt>
                <c:pt idx="291">
                  <c:v>6599</c:v>
                </c:pt>
                <c:pt idx="292">
                  <c:v>6629</c:v>
                </c:pt>
                <c:pt idx="293">
                  <c:v>6638</c:v>
                </c:pt>
                <c:pt idx="294">
                  <c:v>6653</c:v>
                </c:pt>
                <c:pt idx="295">
                  <c:v>6654</c:v>
                </c:pt>
                <c:pt idx="296">
                  <c:v>6731</c:v>
                </c:pt>
                <c:pt idx="297">
                  <c:v>6734</c:v>
                </c:pt>
                <c:pt idx="298">
                  <c:v>6754</c:v>
                </c:pt>
                <c:pt idx="299">
                  <c:v>6758</c:v>
                </c:pt>
                <c:pt idx="300">
                  <c:v>6778</c:v>
                </c:pt>
                <c:pt idx="301">
                  <c:v>6808</c:v>
                </c:pt>
                <c:pt idx="302">
                  <c:v>6849</c:v>
                </c:pt>
                <c:pt idx="303">
                  <c:v>6883</c:v>
                </c:pt>
                <c:pt idx="304">
                  <c:v>6921</c:v>
                </c:pt>
                <c:pt idx="305">
                  <c:v>6942</c:v>
                </c:pt>
                <c:pt idx="306">
                  <c:v>6942</c:v>
                </c:pt>
                <c:pt idx="307">
                  <c:v>7027</c:v>
                </c:pt>
                <c:pt idx="308">
                  <c:v>7135</c:v>
                </c:pt>
                <c:pt idx="309">
                  <c:v>7151</c:v>
                </c:pt>
                <c:pt idx="310">
                  <c:v>7165</c:v>
                </c:pt>
                <c:pt idx="311">
                  <c:v>7166</c:v>
                </c:pt>
                <c:pt idx="312">
                  <c:v>7169</c:v>
                </c:pt>
                <c:pt idx="313">
                  <c:v>7170</c:v>
                </c:pt>
                <c:pt idx="314">
                  <c:v>7170</c:v>
                </c:pt>
                <c:pt idx="315">
                  <c:v>7170</c:v>
                </c:pt>
                <c:pt idx="316">
                  <c:v>7173</c:v>
                </c:pt>
                <c:pt idx="317">
                  <c:v>7173</c:v>
                </c:pt>
                <c:pt idx="318">
                  <c:v>7174</c:v>
                </c:pt>
                <c:pt idx="319">
                  <c:v>7175</c:v>
                </c:pt>
                <c:pt idx="320">
                  <c:v>7183</c:v>
                </c:pt>
                <c:pt idx="321">
                  <c:v>7197</c:v>
                </c:pt>
                <c:pt idx="322">
                  <c:v>7268</c:v>
                </c:pt>
                <c:pt idx="323">
                  <c:v>7269</c:v>
                </c:pt>
                <c:pt idx="324">
                  <c:v>7270</c:v>
                </c:pt>
                <c:pt idx="325">
                  <c:v>7275</c:v>
                </c:pt>
                <c:pt idx="326">
                  <c:v>7276</c:v>
                </c:pt>
                <c:pt idx="327">
                  <c:v>7283</c:v>
                </c:pt>
                <c:pt idx="328">
                  <c:v>7283</c:v>
                </c:pt>
                <c:pt idx="329">
                  <c:v>7284</c:v>
                </c:pt>
                <c:pt idx="330">
                  <c:v>7289</c:v>
                </c:pt>
                <c:pt idx="331">
                  <c:v>7291</c:v>
                </c:pt>
                <c:pt idx="332">
                  <c:v>7291</c:v>
                </c:pt>
                <c:pt idx="333">
                  <c:v>7294</c:v>
                </c:pt>
                <c:pt idx="334">
                  <c:v>7296</c:v>
                </c:pt>
                <c:pt idx="335">
                  <c:v>7303</c:v>
                </c:pt>
                <c:pt idx="336">
                  <c:v>7312</c:v>
                </c:pt>
                <c:pt idx="337">
                  <c:v>7449</c:v>
                </c:pt>
                <c:pt idx="338">
                  <c:v>7571</c:v>
                </c:pt>
                <c:pt idx="339">
                  <c:v>7588</c:v>
                </c:pt>
                <c:pt idx="340">
                  <c:v>7590</c:v>
                </c:pt>
                <c:pt idx="341">
                  <c:v>7595</c:v>
                </c:pt>
                <c:pt idx="342">
                  <c:v>7595</c:v>
                </c:pt>
                <c:pt idx="343">
                  <c:v>7603</c:v>
                </c:pt>
                <c:pt idx="344">
                  <c:v>7627</c:v>
                </c:pt>
                <c:pt idx="345">
                  <c:v>7761</c:v>
                </c:pt>
                <c:pt idx="346">
                  <c:v>7772</c:v>
                </c:pt>
                <c:pt idx="347">
                  <c:v>7775</c:v>
                </c:pt>
                <c:pt idx="348">
                  <c:v>7778</c:v>
                </c:pt>
                <c:pt idx="349">
                  <c:v>7782</c:v>
                </c:pt>
                <c:pt idx="350">
                  <c:v>7789</c:v>
                </c:pt>
                <c:pt idx="351">
                  <c:v>7789</c:v>
                </c:pt>
                <c:pt idx="352">
                  <c:v>7791</c:v>
                </c:pt>
                <c:pt idx="353">
                  <c:v>7796</c:v>
                </c:pt>
                <c:pt idx="354">
                  <c:v>7800</c:v>
                </c:pt>
                <c:pt idx="355">
                  <c:v>7847</c:v>
                </c:pt>
                <c:pt idx="356">
                  <c:v>8108</c:v>
                </c:pt>
                <c:pt idx="357">
                  <c:v>8136</c:v>
                </c:pt>
                <c:pt idx="358">
                  <c:v>8160</c:v>
                </c:pt>
                <c:pt idx="359">
                  <c:v>8445</c:v>
                </c:pt>
                <c:pt idx="360">
                  <c:v>8446</c:v>
                </c:pt>
                <c:pt idx="361">
                  <c:v>8450</c:v>
                </c:pt>
                <c:pt idx="362">
                  <c:v>8481</c:v>
                </c:pt>
                <c:pt idx="363">
                  <c:v>8496</c:v>
                </c:pt>
                <c:pt idx="364">
                  <c:v>8540</c:v>
                </c:pt>
                <c:pt idx="365">
                  <c:v>8649</c:v>
                </c:pt>
                <c:pt idx="366">
                  <c:v>8650</c:v>
                </c:pt>
                <c:pt idx="367">
                  <c:v>8730</c:v>
                </c:pt>
                <c:pt idx="368">
                  <c:v>8769</c:v>
                </c:pt>
                <c:pt idx="369">
                  <c:v>8775</c:v>
                </c:pt>
                <c:pt idx="370">
                  <c:v>8777</c:v>
                </c:pt>
                <c:pt idx="371">
                  <c:v>9090</c:v>
                </c:pt>
                <c:pt idx="372">
                  <c:v>9175</c:v>
                </c:pt>
                <c:pt idx="373">
                  <c:v>9192</c:v>
                </c:pt>
                <c:pt idx="374">
                  <c:v>9210</c:v>
                </c:pt>
                <c:pt idx="375">
                  <c:v>9363</c:v>
                </c:pt>
                <c:pt idx="376">
                  <c:v>9467</c:v>
                </c:pt>
                <c:pt idx="377">
                  <c:v>9527</c:v>
                </c:pt>
                <c:pt idx="378">
                  <c:v>9538</c:v>
                </c:pt>
                <c:pt idx="379">
                  <c:v>9669</c:v>
                </c:pt>
                <c:pt idx="380">
                  <c:v>9914</c:v>
                </c:pt>
                <c:pt idx="381">
                  <c:v>9955</c:v>
                </c:pt>
                <c:pt idx="382">
                  <c:v>10246</c:v>
                </c:pt>
                <c:pt idx="383">
                  <c:v>10405</c:v>
                </c:pt>
                <c:pt idx="384">
                  <c:v>10748</c:v>
                </c:pt>
                <c:pt idx="385">
                  <c:v>10818</c:v>
                </c:pt>
                <c:pt idx="386">
                  <c:v>10913</c:v>
                </c:pt>
                <c:pt idx="387">
                  <c:v>11051</c:v>
                </c:pt>
                <c:pt idx="388">
                  <c:v>11252</c:v>
                </c:pt>
                <c:pt idx="389">
                  <c:v>11610</c:v>
                </c:pt>
                <c:pt idx="390">
                  <c:v>11619</c:v>
                </c:pt>
                <c:pt idx="391">
                  <c:v>11646</c:v>
                </c:pt>
                <c:pt idx="392">
                  <c:v>11666</c:v>
                </c:pt>
                <c:pt idx="393">
                  <c:v>11700</c:v>
                </c:pt>
                <c:pt idx="394">
                  <c:v>11740</c:v>
                </c:pt>
                <c:pt idx="395">
                  <c:v>11748</c:v>
                </c:pt>
                <c:pt idx="396">
                  <c:v>12096</c:v>
                </c:pt>
                <c:pt idx="397">
                  <c:v>12657</c:v>
                </c:pt>
                <c:pt idx="398">
                  <c:v>12742</c:v>
                </c:pt>
                <c:pt idx="399">
                  <c:v>13019</c:v>
                </c:pt>
              </c:numCache>
            </c:numRef>
          </c:xVal>
          <c:yVal>
            <c:numRef>
              <c:f>load_test_results!$C$2:$C$401</c:f>
              <c:numCache>
                <c:formatCode>General</c:formatCode>
                <c:ptCount val="400"/>
                <c:pt idx="0">
                  <c:v>2.1901660055051044E-5</c:v>
                </c:pt>
                <c:pt idx="1">
                  <c:v>2.354684789255193E-5</c:v>
                </c:pt>
                <c:pt idx="2">
                  <c:v>2.4041971525196249E-5</c:v>
                </c:pt>
                <c:pt idx="3">
                  <c:v>2.4748077540640325E-5</c:v>
                </c:pt>
                <c:pt idx="4">
                  <c:v>2.5179032406652097E-5</c:v>
                </c:pt>
                <c:pt idx="5">
                  <c:v>2.534465148466957E-5</c:v>
                </c:pt>
                <c:pt idx="6">
                  <c:v>2.5386181192960393E-5</c:v>
                </c:pt>
                <c:pt idx="7">
                  <c:v>2.5552800470910925E-5</c:v>
                </c:pt>
                <c:pt idx="8">
                  <c:v>2.6057474882228482E-5</c:v>
                </c:pt>
                <c:pt idx="9">
                  <c:v>2.6227309959656355E-5</c:v>
                </c:pt>
                <c:pt idx="10">
                  <c:v>2.6483577001769982E-5</c:v>
                </c:pt>
                <c:pt idx="11">
                  <c:v>2.8758565909473194E-5</c:v>
                </c:pt>
                <c:pt idx="12">
                  <c:v>2.9958910978787265E-5</c:v>
                </c:pt>
                <c:pt idx="13">
                  <c:v>3.024089536889198E-5</c:v>
                </c:pt>
                <c:pt idx="14">
                  <c:v>5.1261592962751799E-5</c:v>
                </c:pt>
                <c:pt idx="15">
                  <c:v>5.9519135395400055E-5</c:v>
                </c:pt>
                <c:pt idx="16">
                  <c:v>5.9555236623206721E-5</c:v>
                </c:pt>
                <c:pt idx="17">
                  <c:v>5.9591349185210239E-5</c:v>
                </c:pt>
                <c:pt idx="18">
                  <c:v>5.9591349185210239E-5</c:v>
                </c:pt>
                <c:pt idx="19">
                  <c:v>5.9663608288064031E-5</c:v>
                </c:pt>
                <c:pt idx="20">
                  <c:v>5.9663608288064031E-5</c:v>
                </c:pt>
                <c:pt idx="21">
                  <c:v>5.9772081800170414E-5</c:v>
                </c:pt>
                <c:pt idx="22">
                  <c:v>5.9772081800170414E-5</c:v>
                </c:pt>
                <c:pt idx="23">
                  <c:v>5.9844453977118313E-5</c:v>
                </c:pt>
                <c:pt idx="24">
                  <c:v>5.9880656998281539E-5</c:v>
                </c:pt>
                <c:pt idx="25">
                  <c:v>6.389305750844315E-5</c:v>
                </c:pt>
                <c:pt idx="26">
                  <c:v>6.623190614104494E-5</c:v>
                </c:pt>
                <c:pt idx="27">
                  <c:v>6.7301005549165766E-5</c:v>
                </c:pt>
                <c:pt idx="28">
                  <c:v>6.8377859045227205E-5</c:v>
                </c:pt>
                <c:pt idx="29">
                  <c:v>6.9345743196026524E-5</c:v>
                </c:pt>
                <c:pt idx="30">
                  <c:v>7.0749843799677289E-5</c:v>
                </c:pt>
                <c:pt idx="31">
                  <c:v>7.2561160647182445E-5</c:v>
                </c:pt>
                <c:pt idx="32">
                  <c:v>7.3116137840386765E-5</c:v>
                </c:pt>
                <c:pt idx="33">
                  <c:v>7.4350975118866761E-5</c:v>
                </c:pt>
                <c:pt idx="34">
                  <c:v>7.4390942941403139E-5</c:v>
                </c:pt>
                <c:pt idx="35">
                  <c:v>7.7370902982285217E-5</c:v>
                </c:pt>
                <c:pt idx="36">
                  <c:v>7.745203466126991E-5</c:v>
                </c:pt>
                <c:pt idx="37">
                  <c:v>7.7533196442516284E-5</c:v>
                </c:pt>
                <c:pt idx="38">
                  <c:v>7.7654995373193291E-5</c:v>
                </c:pt>
                <c:pt idx="39">
                  <c:v>7.7776861562991586E-5</c:v>
                </c:pt>
                <c:pt idx="40">
                  <c:v>7.7858142915693845E-5</c:v>
                </c:pt>
                <c:pt idx="41">
                  <c:v>7.7898794728330255E-5</c:v>
                </c:pt>
                <c:pt idx="42">
                  <c:v>7.802079458486282E-5</c:v>
                </c:pt>
                <c:pt idx="43">
                  <c:v>7.8102164732450071E-5</c:v>
                </c:pt>
                <c:pt idx="44">
                  <c:v>7.8142860847477718E-5</c:v>
                </c:pt>
                <c:pt idx="45">
                  <c:v>7.8183564309201249E-5</c:v>
                </c:pt>
                <c:pt idx="46">
                  <c:v>7.8305718668431463E-5</c:v>
                </c:pt>
                <c:pt idx="47">
                  <c:v>7.859100065653828E-5</c:v>
                </c:pt>
                <c:pt idx="48">
                  <c:v>7.859100065653828E-5</c:v>
                </c:pt>
                <c:pt idx="49">
                  <c:v>7.8754178219415501E-5</c:v>
                </c:pt>
                <c:pt idx="50">
                  <c:v>7.8794990603480773E-5</c:v>
                </c:pt>
                <c:pt idx="51">
                  <c:v>7.8876636888423532E-5</c:v>
                </c:pt>
                <c:pt idx="52">
                  <c:v>8.1545220210004832E-5</c:v>
                </c:pt>
                <c:pt idx="53">
                  <c:v>8.1916928807436337E-5</c:v>
                </c:pt>
                <c:pt idx="54">
                  <c:v>8.4365999018823934E-5</c:v>
                </c:pt>
                <c:pt idx="55">
                  <c:v>8.4783108256054136E-5</c:v>
                </c:pt>
                <c:pt idx="56">
                  <c:v>8.5367985761958861E-5</c:v>
                </c:pt>
                <c:pt idx="57">
                  <c:v>8.5786399306329384E-5</c:v>
                </c:pt>
                <c:pt idx="58">
                  <c:v>8.6331116524451245E-5</c:v>
                </c:pt>
                <c:pt idx="59">
                  <c:v>8.6373053662011434E-5</c:v>
                </c:pt>
                <c:pt idx="60">
                  <c:v>8.6373053662011434E-5</c:v>
                </c:pt>
                <c:pt idx="61">
                  <c:v>8.6414995853810076E-5</c:v>
                </c:pt>
                <c:pt idx="62">
                  <c:v>8.6498895350440731E-5</c:v>
                </c:pt>
                <c:pt idx="63">
                  <c:v>8.6582814914891988E-5</c:v>
                </c:pt>
                <c:pt idx="64">
                  <c:v>8.6708731670840557E-5</c:v>
                </c:pt>
                <c:pt idx="65">
                  <c:v>8.6708731670840557E-5</c:v>
                </c:pt>
                <c:pt idx="66">
                  <c:v>8.6834693018570267E-5</c:v>
                </c:pt>
                <c:pt idx="67">
                  <c:v>8.6918691857009898E-5</c:v>
                </c:pt>
                <c:pt idx="68">
                  <c:v>8.6960698620674001E-5</c:v>
                </c:pt>
                <c:pt idx="69">
                  <c:v>8.7128774345796058E-5</c:v>
                </c:pt>
                <c:pt idx="70">
                  <c:v>8.7170805381928853E-5</c:v>
                </c:pt>
                <c:pt idx="71">
                  <c:v>8.7212841234866697E-5</c:v>
                </c:pt>
                <c:pt idx="72">
                  <c:v>8.7254881892026516E-5</c:v>
                </c:pt>
                <c:pt idx="73">
                  <c:v>8.7507226017910294E-5</c:v>
                </c:pt>
                <c:pt idx="74">
                  <c:v>8.7717642592061742E-5</c:v>
                </c:pt>
                <c:pt idx="75">
                  <c:v>8.7717642592061742E-5</c:v>
                </c:pt>
                <c:pt idx="76">
                  <c:v>8.8560456106453095E-5</c:v>
                </c:pt>
                <c:pt idx="77">
                  <c:v>8.88558616025304E-5</c:v>
                </c:pt>
                <c:pt idx="78">
                  <c:v>8.9405028323640676E-5</c:v>
                </c:pt>
                <c:pt idx="79">
                  <c:v>9.0293608624052074E-5</c:v>
                </c:pt>
                <c:pt idx="80">
                  <c:v>9.0844543528391592E-5</c:v>
                </c:pt>
                <c:pt idx="81">
                  <c:v>9.1056609227684783E-5</c:v>
                </c:pt>
                <c:pt idx="82">
                  <c:v>9.1141460966671816E-5</c:v>
                </c:pt>
                <c:pt idx="83">
                  <c:v>9.118389223831929E-5</c:v>
                </c:pt>
                <c:pt idx="84">
                  <c:v>9.1268765519065409E-5</c:v>
                </c:pt>
                <c:pt idx="85">
                  <c:v>9.1608399843067409E-5</c:v>
                </c:pt>
                <c:pt idx="86">
                  <c:v>9.2245803795160214E-5</c:v>
                </c:pt>
                <c:pt idx="87">
                  <c:v>9.2330847180584506E-5</c:v>
                </c:pt>
                <c:pt idx="88">
                  <c:v>9.5571033765723938E-5</c:v>
                </c:pt>
                <c:pt idx="89">
                  <c:v>9.7966876060149463E-5</c:v>
                </c:pt>
                <c:pt idx="90">
                  <c:v>1.0139624565995075E-4</c:v>
                </c:pt>
                <c:pt idx="91">
                  <c:v>1.0143913562286715E-4</c:v>
                </c:pt>
                <c:pt idx="92">
                  <c:v>1.0173936882274677E-4</c:v>
                </c:pt>
                <c:pt idx="93">
                  <c:v>1.0816484584918891E-4</c:v>
                </c:pt>
                <c:pt idx="94">
                  <c:v>1.0850656001489957E-4</c:v>
                </c:pt>
                <c:pt idx="95">
                  <c:v>1.0974391159736367E-4</c:v>
                </c:pt>
                <c:pt idx="96">
                  <c:v>1.104681489569955E-4</c:v>
                </c:pt>
                <c:pt idx="97">
                  <c:v>1.1063842749949982E-4</c:v>
                </c:pt>
                <c:pt idx="98">
                  <c:v>1.1072354741372615E-4</c:v>
                </c:pt>
                <c:pt idx="99">
                  <c:v>1.1080865424900964E-4</c:v>
                </c:pt>
                <c:pt idx="100">
                  <c:v>1.1470715473996062E-4</c:v>
                </c:pt>
                <c:pt idx="101">
                  <c:v>1.1680960151841079E-4</c:v>
                </c:pt>
                <c:pt idx="102">
                  <c:v>1.1777209824759881E-4</c:v>
                </c:pt>
                <c:pt idx="103">
                  <c:v>1.1981169448736355E-4</c:v>
                </c:pt>
                <c:pt idx="104">
                  <c:v>1.1981169448736355E-4</c:v>
                </c:pt>
                <c:pt idx="105">
                  <c:v>1.1993605080258733E-4</c:v>
                </c:pt>
                <c:pt idx="106">
                  <c:v>1.2001892034130416E-4</c:v>
                </c:pt>
                <c:pt idx="107">
                  <c:v>1.2010176198335683E-4</c:v>
                </c:pt>
                <c:pt idx="108">
                  <c:v>1.2039148606939034E-4</c:v>
                </c:pt>
                <c:pt idx="109">
                  <c:v>1.2068086087817058E-4</c:v>
                </c:pt>
                <c:pt idx="110">
                  <c:v>1.2142332260294937E-4</c:v>
                </c:pt>
                <c:pt idx="111">
                  <c:v>1.2298257972579834E-4</c:v>
                </c:pt>
                <c:pt idx="112">
                  <c:v>1.2582316623523912E-4</c:v>
                </c:pt>
                <c:pt idx="113">
                  <c:v>1.2606458178316294E-4</c:v>
                </c:pt>
                <c:pt idx="114">
                  <c:v>1.290521452248932E-4</c:v>
                </c:pt>
                <c:pt idx="115">
                  <c:v>1.3038689765799898E-4</c:v>
                </c:pt>
                <c:pt idx="116">
                  <c:v>1.3112708900615895E-4</c:v>
                </c:pt>
                <c:pt idx="117">
                  <c:v>1.3396847469278873E-4</c:v>
                </c:pt>
                <c:pt idx="118">
                  <c:v>1.349126533036362E-4</c:v>
                </c:pt>
                <c:pt idx="119">
                  <c:v>1.380948539391773E-4</c:v>
                </c:pt>
                <c:pt idx="120">
                  <c:v>1.390357230057787E-4</c:v>
                </c:pt>
                <c:pt idx="121">
                  <c:v>1.3914362360312687E-4</c:v>
                </c:pt>
                <c:pt idx="122">
                  <c:v>1.4172546630838567E-4</c:v>
                </c:pt>
                <c:pt idx="123">
                  <c:v>1.435449378029394E-4</c:v>
                </c:pt>
                <c:pt idx="124">
                  <c:v>1.4554543810560731E-4</c:v>
                </c:pt>
                <c:pt idx="125">
                  <c:v>1.4626253280676548E-4</c:v>
                </c:pt>
                <c:pt idx="126">
                  <c:v>1.6268170359360904E-4</c:v>
                </c:pt>
                <c:pt idx="127">
                  <c:v>1.6463195058271643E-4</c:v>
                </c:pt>
                <c:pt idx="128">
                  <c:v>1.6493032599770616E-4</c:v>
                </c:pt>
                <c:pt idx="129">
                  <c:v>1.6526536808856614E-4</c:v>
                </c:pt>
                <c:pt idx="130">
                  <c:v>1.6527787240234424E-4</c:v>
                </c:pt>
                <c:pt idx="131">
                  <c:v>1.6529034836347442E-4</c:v>
                </c:pt>
                <c:pt idx="132">
                  <c:v>1.6578865135250337E-4</c:v>
                </c:pt>
                <c:pt idx="133">
                  <c:v>1.6596522527771162E-4</c:v>
                </c:pt>
                <c:pt idx="134">
                  <c:v>1.6599751523023169E-4</c:v>
                </c:pt>
                <c:pt idx="135">
                  <c:v>1.6600822109174204E-4</c:v>
                </c:pt>
                <c:pt idx="136">
                  <c:v>1.662764704389415E-4</c:v>
                </c:pt>
                <c:pt idx="137">
                  <c:v>1.6646015854898029E-4</c:v>
                </c:pt>
                <c:pt idx="138">
                  <c:v>1.6646015854898029E-4</c:v>
                </c:pt>
                <c:pt idx="139">
                  <c:v>1.6646953688550324E-4</c:v>
                </c:pt>
                <c:pt idx="140">
                  <c:v>1.6650676037173194E-4</c:v>
                </c:pt>
                <c:pt idx="141">
                  <c:v>1.6650676037173194E-4</c:v>
                </c:pt>
                <c:pt idx="142">
                  <c:v>1.6651599375372585E-4</c:v>
                </c:pt>
                <c:pt idx="143">
                  <c:v>1.6652519813010851E-4</c:v>
                </c:pt>
                <c:pt idx="144">
                  <c:v>1.665435198465892E-4</c:v>
                </c:pt>
                <c:pt idx="145">
                  <c:v>1.6666851946447241E-4</c:v>
                </c:pt>
                <c:pt idx="146">
                  <c:v>1.6668591147119176E-4</c:v>
                </c:pt>
                <c:pt idx="147">
                  <c:v>1.6669456383363072E-4</c:v>
                </c:pt>
                <c:pt idx="148">
                  <c:v>1.6684532588603459E-4</c:v>
                </c:pt>
                <c:pt idx="149">
                  <c:v>1.6686149409384863E-4</c:v>
                </c:pt>
                <c:pt idx="150">
                  <c:v>1.6688552748192416E-4</c:v>
                </c:pt>
                <c:pt idx="151">
                  <c:v>1.6688552748192416E-4</c:v>
                </c:pt>
                <c:pt idx="152">
                  <c:v>1.6697903180680848E-4</c:v>
                </c:pt>
                <c:pt idx="153">
                  <c:v>1.6700926424314779E-4</c:v>
                </c:pt>
                <c:pt idx="154">
                  <c:v>1.6708279611804541E-4</c:v>
                </c:pt>
                <c:pt idx="155">
                  <c:v>1.6730463897579009E-4</c:v>
                </c:pt>
                <c:pt idx="156">
                  <c:v>1.6731086191478956E-4</c:v>
                </c:pt>
                <c:pt idx="157">
                  <c:v>1.6731086191478956E-4</c:v>
                </c:pt>
                <c:pt idx="158">
                  <c:v>1.6731705542725664E-4</c:v>
                </c:pt>
                <c:pt idx="159">
                  <c:v>1.673475814771726E-4</c:v>
                </c:pt>
                <c:pt idx="160">
                  <c:v>1.6735359836200293E-4</c:v>
                </c:pt>
                <c:pt idx="161">
                  <c:v>1.6735958579763179E-4</c:v>
                </c:pt>
                <c:pt idx="162">
                  <c:v>1.6737147230859567E-4</c:v>
                </c:pt>
                <c:pt idx="163">
                  <c:v>1.6737147230859567E-4</c:v>
                </c:pt>
                <c:pt idx="164">
                  <c:v>1.6737737137762477E-4</c:v>
                </c:pt>
                <c:pt idx="165">
                  <c:v>1.6765636838526416E-4</c:v>
                </c:pt>
                <c:pt idx="166">
                  <c:v>1.6766482846133153E-4</c:v>
                </c:pt>
                <c:pt idx="167">
                  <c:v>1.6766482846133153E-4</c:v>
                </c:pt>
                <c:pt idx="168">
                  <c:v>1.6768949787324277E-4</c:v>
                </c:pt>
                <c:pt idx="169">
                  <c:v>1.6770924098065382E-4</c:v>
                </c:pt>
                <c:pt idx="170">
                  <c:v>1.677741793255307E-4</c:v>
                </c:pt>
                <c:pt idx="171">
                  <c:v>1.6795927784783672E-4</c:v>
                </c:pt>
                <c:pt idx="172">
                  <c:v>1.6796033490004307E-4</c:v>
                </c:pt>
                <c:pt idx="173">
                  <c:v>1.6794080797255734E-4</c:v>
                </c:pt>
                <c:pt idx="174">
                  <c:v>1.6793731035229551E-4</c:v>
                </c:pt>
                <c:pt idx="175">
                  <c:v>1.6783414911296883E-4</c:v>
                </c:pt>
                <c:pt idx="176">
                  <c:v>1.6783137750955117E-4</c:v>
                </c:pt>
                <c:pt idx="177">
                  <c:v>1.6764201959590987E-4</c:v>
                </c:pt>
                <c:pt idx="178">
                  <c:v>1.6762434985112534E-4</c:v>
                </c:pt>
                <c:pt idx="179">
                  <c:v>1.6755387259444711E-4</c:v>
                </c:pt>
                <c:pt idx="180">
                  <c:v>1.6754397299558778E-4</c:v>
                </c:pt>
                <c:pt idx="181">
                  <c:v>1.675031928050764E-4</c:v>
                </c:pt>
                <c:pt idx="182">
                  <c:v>1.6749270241691932E-4</c:v>
                </c:pt>
                <c:pt idx="183">
                  <c:v>1.6748741293692355E-4</c:v>
                </c:pt>
                <c:pt idx="184">
                  <c:v>1.6746595984318269E-4</c:v>
                </c:pt>
                <c:pt idx="185">
                  <c:v>1.6746052279054065E-4</c:v>
                </c:pt>
                <c:pt idx="186">
                  <c:v>1.6746052279054065E-4</c:v>
                </c:pt>
                <c:pt idx="187">
                  <c:v>1.6700678778609301E-4</c:v>
                </c:pt>
                <c:pt idx="188">
                  <c:v>1.6693801982925783E-4</c:v>
                </c:pt>
                <c:pt idx="189">
                  <c:v>1.6693023274610451E-4</c:v>
                </c:pt>
                <c:pt idx="190">
                  <c:v>1.6693023274610451E-4</c:v>
                </c:pt>
                <c:pt idx="191">
                  <c:v>1.6693023274610451E-4</c:v>
                </c:pt>
                <c:pt idx="192">
                  <c:v>1.6692241643814776E-4</c:v>
                </c:pt>
                <c:pt idx="193">
                  <c:v>1.6692241643814776E-4</c:v>
                </c:pt>
                <c:pt idx="194">
                  <c:v>1.6656779840663636E-4</c:v>
                </c:pt>
                <c:pt idx="195">
                  <c:v>1.6652216389277238E-4</c:v>
                </c:pt>
                <c:pt idx="196">
                  <c:v>1.6650370699122414E-4</c:v>
                </c:pt>
                <c:pt idx="197">
                  <c:v>1.6631276473140762E-4</c:v>
                </c:pt>
                <c:pt idx="198">
                  <c:v>1.6628312540349009E-4</c:v>
                </c:pt>
                <c:pt idx="199">
                  <c:v>1.6622306706118531E-4</c:v>
                </c:pt>
                <c:pt idx="200">
                  <c:v>1.6619264833227273E-4</c:v>
                </c:pt>
                <c:pt idx="201">
                  <c:v>1.6618245107927711E-4</c:v>
                </c:pt>
                <c:pt idx="202">
                  <c:v>1.6617222499689692E-4</c:v>
                </c:pt>
                <c:pt idx="203">
                  <c:v>1.6615168636559453E-4</c:v>
                </c:pt>
                <c:pt idx="204">
                  <c:v>1.6615168636559453E-4</c:v>
                </c:pt>
                <c:pt idx="205">
                  <c:v>1.6611026338894341E-4</c:v>
                </c:pt>
                <c:pt idx="206">
                  <c:v>1.6605783690621485E-4</c:v>
                </c:pt>
                <c:pt idx="207">
                  <c:v>1.6601537794214865E-4</c:v>
                </c:pt>
                <c:pt idx="208">
                  <c:v>1.660046913340894E-4</c:v>
                </c:pt>
                <c:pt idx="209">
                  <c:v>1.6597245911916569E-4</c:v>
                </c:pt>
                <c:pt idx="210">
                  <c:v>1.6595082737364905E-4</c:v>
                </c:pt>
                <c:pt idx="211">
                  <c:v>1.6590721944278929E-4</c:v>
                </c:pt>
                <c:pt idx="212">
                  <c:v>1.6549414090988838E-4</c:v>
                </c:pt>
                <c:pt idx="213">
                  <c:v>1.6529869139227424E-4</c:v>
                </c:pt>
                <c:pt idx="214">
                  <c:v>1.651728465045559E-4</c:v>
                </c:pt>
                <c:pt idx="215">
                  <c:v>1.6514733774516119E-4</c:v>
                </c:pt>
                <c:pt idx="216">
                  <c:v>1.6514733774516119E-4</c:v>
                </c:pt>
                <c:pt idx="217">
                  <c:v>1.6514733774516119E-4</c:v>
                </c:pt>
                <c:pt idx="218">
                  <c:v>1.6513454093611087E-4</c:v>
                </c:pt>
                <c:pt idx="219">
                  <c:v>1.6513454093611087E-4</c:v>
                </c:pt>
                <c:pt idx="220">
                  <c:v>1.6508307099471489E-4</c:v>
                </c:pt>
                <c:pt idx="221">
                  <c:v>1.6503114905021911E-4</c:v>
                </c:pt>
                <c:pt idx="222">
                  <c:v>1.6435859467207818E-4</c:v>
                </c:pt>
                <c:pt idx="223">
                  <c:v>1.6431523519237908E-4</c:v>
                </c:pt>
                <c:pt idx="224">
                  <c:v>1.6421308877557467E-4</c:v>
                </c:pt>
                <c:pt idx="225">
                  <c:v>1.6419838519404753E-4</c:v>
                </c:pt>
                <c:pt idx="226">
                  <c:v>1.6416889468062515E-4</c:v>
                </c:pt>
                <c:pt idx="227">
                  <c:v>1.6415410776417417E-4</c:v>
                </c:pt>
                <c:pt idx="228">
                  <c:v>1.6415410776417417E-4</c:v>
                </c:pt>
                <c:pt idx="229">
                  <c:v>1.6413929308488296E-4</c:v>
                </c:pt>
                <c:pt idx="230">
                  <c:v>1.6379091093656097E-4</c:v>
                </c:pt>
                <c:pt idx="231">
                  <c:v>1.6379091093656097E-4</c:v>
                </c:pt>
                <c:pt idx="232">
                  <c:v>1.6318341449304331E-4</c:v>
                </c:pt>
                <c:pt idx="233">
                  <c:v>1.6316689422181152E-4</c:v>
                </c:pt>
                <c:pt idx="234">
                  <c:v>1.6313377194712396E-4</c:v>
                </c:pt>
                <c:pt idx="235">
                  <c:v>1.6310054075373417E-4</c:v>
                </c:pt>
                <c:pt idx="236">
                  <c:v>1.6301698670629264E-4</c:v>
                </c:pt>
                <c:pt idx="237">
                  <c:v>1.6300019435549758E-4</c:v>
                </c:pt>
                <c:pt idx="238">
                  <c:v>1.6298337484465535E-4</c:v>
                </c:pt>
                <c:pt idx="239">
                  <c:v>1.6296652818253093E-4</c:v>
                </c:pt>
                <c:pt idx="240">
                  <c:v>1.6289887019698465E-4</c:v>
                </c:pt>
                <c:pt idx="241">
                  <c:v>1.6267598933895688E-4</c:v>
                </c:pt>
                <c:pt idx="242">
                  <c:v>1.6243086306790049E-4</c:v>
                </c:pt>
                <c:pt idx="243">
                  <c:v>1.6203503649527202E-4</c:v>
                </c:pt>
                <c:pt idx="244">
                  <c:v>1.6196167886946858E-4</c:v>
                </c:pt>
                <c:pt idx="245">
                  <c:v>1.6192484029839126E-4</c:v>
                </c:pt>
                <c:pt idx="246">
                  <c:v>1.6186938295900376E-4</c:v>
                </c:pt>
                <c:pt idx="247">
                  <c:v>1.6179506787499811E-4</c:v>
                </c:pt>
                <c:pt idx="248">
                  <c:v>1.6139796309171518E-4</c:v>
                </c:pt>
                <c:pt idx="249">
                  <c:v>1.6128236803319957E-4</c:v>
                </c:pt>
                <c:pt idx="250">
                  <c:v>1.6122421575062704E-4</c:v>
                </c:pt>
                <c:pt idx="251">
                  <c:v>1.6075051935317283E-4</c:v>
                </c:pt>
                <c:pt idx="252">
                  <c:v>1.6048767342534753E-4</c:v>
                </c:pt>
                <c:pt idx="253">
                  <c:v>1.6034432950972095E-4</c:v>
                </c:pt>
                <c:pt idx="254">
                  <c:v>1.6022045759644325E-4</c:v>
                </c:pt>
                <c:pt idx="255">
                  <c:v>1.6003291435996185E-4</c:v>
                </c:pt>
                <c:pt idx="256">
                  <c:v>1.5996993834103065E-4</c:v>
                </c:pt>
                <c:pt idx="257">
                  <c:v>1.5996993834103065E-4</c:v>
                </c:pt>
                <c:pt idx="258">
                  <c:v>1.5969438456950728E-4</c:v>
                </c:pt>
                <c:pt idx="259">
                  <c:v>1.5956575384694119E-4</c:v>
                </c:pt>
                <c:pt idx="260">
                  <c:v>1.5919634569194362E-4</c:v>
                </c:pt>
                <c:pt idx="261">
                  <c:v>1.590199838483716E-4</c:v>
                </c:pt>
                <c:pt idx="262">
                  <c:v>1.5863988778433885E-4</c:v>
                </c:pt>
                <c:pt idx="263">
                  <c:v>1.5854940516402341E-4</c:v>
                </c:pt>
                <c:pt idx="264">
                  <c:v>1.5829852905622631E-4</c:v>
                </c:pt>
                <c:pt idx="265">
                  <c:v>1.576936804778829E-4</c:v>
                </c:pt>
                <c:pt idx="266">
                  <c:v>1.5748045214291636E-4</c:v>
                </c:pt>
                <c:pt idx="267">
                  <c:v>1.5738505122830273E-4</c:v>
                </c:pt>
                <c:pt idx="268">
                  <c:v>1.5712069891173921E-4</c:v>
                </c:pt>
                <c:pt idx="269">
                  <c:v>1.570480953241978E-4</c:v>
                </c:pt>
                <c:pt idx="270">
                  <c:v>1.569266075657628E-4</c:v>
                </c:pt>
                <c:pt idx="271">
                  <c:v>1.5685342638608143E-4</c:v>
                </c:pt>
                <c:pt idx="272">
                  <c:v>1.5668183093782746E-4</c:v>
                </c:pt>
                <c:pt idx="273">
                  <c:v>1.5631018655611851E-4</c:v>
                </c:pt>
                <c:pt idx="274">
                  <c:v>1.562352157993812E-4</c:v>
                </c:pt>
                <c:pt idx="275">
                  <c:v>1.5603425257085558E-4</c:v>
                </c:pt>
                <c:pt idx="276">
                  <c:v>1.5575546501118016E-4</c:v>
                </c:pt>
                <c:pt idx="277">
                  <c:v>1.5572997977595634E-4</c:v>
                </c:pt>
                <c:pt idx="278">
                  <c:v>1.5567893902955078E-4</c:v>
                </c:pt>
                <c:pt idx="279">
                  <c:v>1.5565338354413979E-4</c:v>
                </c:pt>
                <c:pt idx="280">
                  <c:v>1.5549955987416168E-4</c:v>
                </c:pt>
                <c:pt idx="281">
                  <c:v>1.5549955987416168E-4</c:v>
                </c:pt>
                <c:pt idx="282">
                  <c:v>1.554738409236578E-4</c:v>
                </c:pt>
                <c:pt idx="283">
                  <c:v>1.554738409236578E-4</c:v>
                </c:pt>
                <c:pt idx="284">
                  <c:v>1.5477066446999946E-4</c:v>
                </c:pt>
                <c:pt idx="285">
                  <c:v>1.5455909173541096E-4</c:v>
                </c:pt>
                <c:pt idx="286">
                  <c:v>1.5423899398653326E-4</c:v>
                </c:pt>
                <c:pt idx="287">
                  <c:v>1.5423899398653326E-4</c:v>
                </c:pt>
                <c:pt idx="288">
                  <c:v>1.5423899398653326E-4</c:v>
                </c:pt>
                <c:pt idx="289">
                  <c:v>1.5413156785601165E-4</c:v>
                </c:pt>
                <c:pt idx="290">
                  <c:v>1.5410465472620949E-4</c:v>
                </c:pt>
                <c:pt idx="291">
                  <c:v>1.5367097863403748E-4</c:v>
                </c:pt>
                <c:pt idx="292">
                  <c:v>1.5284242790558606E-4</c:v>
                </c:pt>
                <c:pt idx="293">
                  <c:v>1.5258998799631785E-4</c:v>
                </c:pt>
                <c:pt idx="294">
                  <c:v>1.5216532592097839E-4</c:v>
                </c:pt>
                <c:pt idx="295">
                  <c:v>1.5213684143578201E-4</c:v>
                </c:pt>
                <c:pt idx="296">
                  <c:v>1.4987967054130264E-4</c:v>
                </c:pt>
                <c:pt idx="297">
                  <c:v>1.4978922368881497E-4</c:v>
                </c:pt>
                <c:pt idx="298">
                  <c:v>1.4918155584236071E-4</c:v>
                </c:pt>
                <c:pt idx="299">
                  <c:v>1.4905905017303215E-4</c:v>
                </c:pt>
                <c:pt idx="300">
                  <c:v>1.4844171410515107E-4</c:v>
                </c:pt>
                <c:pt idx="301">
                  <c:v>1.4750089016791934E-4</c:v>
                </c:pt>
                <c:pt idx="302">
                  <c:v>1.4618701278309499E-4</c:v>
                </c:pt>
                <c:pt idx="303">
                  <c:v>1.4507354668507683E-4</c:v>
                </c:pt>
                <c:pt idx="304">
                  <c:v>1.438042430461078E-4</c:v>
                </c:pt>
                <c:pt idx="305">
                  <c:v>1.4309184269055913E-4</c:v>
                </c:pt>
                <c:pt idx="306">
                  <c:v>1.4309184269055913E-4</c:v>
                </c:pt>
                <c:pt idx="307">
                  <c:v>1.4013224293909807E-4</c:v>
                </c:pt>
                <c:pt idx="308">
                  <c:v>1.3620808712348941E-4</c:v>
                </c:pt>
                <c:pt idx="309">
                  <c:v>1.3561230392439375E-4</c:v>
                </c:pt>
                <c:pt idx="310">
                  <c:v>1.3508810315791906E-4</c:v>
                </c:pt>
                <c:pt idx="311">
                  <c:v>1.3505055833532806E-4</c:v>
                </c:pt>
                <c:pt idx="312">
                  <c:v>1.3493784295306226E-4</c:v>
                </c:pt>
                <c:pt idx="313">
                  <c:v>1.3490024424437299E-4</c:v>
                </c:pt>
                <c:pt idx="314">
                  <c:v>1.3490024424437299E-4</c:v>
                </c:pt>
                <c:pt idx="315">
                  <c:v>1.3490024424437299E-4</c:v>
                </c:pt>
                <c:pt idx="316">
                  <c:v>1.3478736761353763E-4</c:v>
                </c:pt>
                <c:pt idx="317">
                  <c:v>1.3478736761353763E-4</c:v>
                </c:pt>
                <c:pt idx="318">
                  <c:v>1.3474971529193206E-4</c:v>
                </c:pt>
                <c:pt idx="319">
                  <c:v>1.3471204960979993E-4</c:v>
                </c:pt>
                <c:pt idx="320">
                  <c:v>1.3441024522454806E-4</c:v>
                </c:pt>
                <c:pt idx="321">
                  <c:v>1.3388005899512938E-4</c:v>
                </c:pt>
                <c:pt idx="322">
                  <c:v>1.3115311386132004E-4</c:v>
                </c:pt>
                <c:pt idx="323">
                  <c:v>1.3111426885740129E-4</c:v>
                </c:pt>
                <c:pt idx="324">
                  <c:v>1.3107541212468003E-4</c:v>
                </c:pt>
                <c:pt idx="325">
                  <c:v>1.3088095313279133E-4</c:v>
                </c:pt>
                <c:pt idx="326">
                  <c:v>1.3084202638952375E-4</c:v>
                </c:pt>
                <c:pt idx="327">
                  <c:v>1.3056921512808104E-4</c:v>
                </c:pt>
                <c:pt idx="328">
                  <c:v>1.3056921512808104E-4</c:v>
                </c:pt>
                <c:pt idx="329">
                  <c:v>1.3053019600376626E-4</c:v>
                </c:pt>
                <c:pt idx="330">
                  <c:v>1.3033492867816713E-4</c:v>
                </c:pt>
                <c:pt idx="331">
                  <c:v>1.302567419416906E-4</c:v>
                </c:pt>
                <c:pt idx="332">
                  <c:v>1.302567419416906E-4</c:v>
                </c:pt>
                <c:pt idx="333">
                  <c:v>1.3013937676201721E-4</c:v>
                </c:pt>
                <c:pt idx="334">
                  <c:v>1.3006107679376343E-4</c:v>
                </c:pt>
                <c:pt idx="335">
                  <c:v>1.2978667303606978E-4</c:v>
                </c:pt>
                <c:pt idx="336">
                  <c:v>1.2943306682597065E-4</c:v>
                </c:pt>
                <c:pt idx="337">
                  <c:v>1.2394790061203185E-4</c:v>
                </c:pt>
                <c:pt idx="338">
                  <c:v>1.189257606677767E-4</c:v>
                </c:pt>
                <c:pt idx="339">
                  <c:v>1.1821753795720353E-4</c:v>
                </c:pt>
                <c:pt idx="340">
                  <c:v>1.1813409754515895E-4</c:v>
                </c:pt>
                <c:pt idx="341">
                  <c:v>1.179253882820483E-4</c:v>
                </c:pt>
                <c:pt idx="342">
                  <c:v>1.179253882820483E-4</c:v>
                </c:pt>
                <c:pt idx="343">
                  <c:v>1.1759113626719946E-4</c:v>
                </c:pt>
                <c:pt idx="344">
                  <c:v>1.1658611811781368E-4</c:v>
                </c:pt>
                <c:pt idx="345">
                  <c:v>1.1092225126249302E-4</c:v>
                </c:pt>
                <c:pt idx="346">
                  <c:v>1.1045409869691423E-4</c:v>
                </c:pt>
                <c:pt idx="347">
                  <c:v>1.1032635331630261E-4</c:v>
                </c:pt>
                <c:pt idx="348">
                  <c:v>1.1019857987863313E-4</c:v>
                </c:pt>
                <c:pt idx="349">
                  <c:v>1.1002817241108554E-4</c:v>
                </c:pt>
                <c:pt idx="350">
                  <c:v>1.0972984433558657E-4</c:v>
                </c:pt>
                <c:pt idx="351">
                  <c:v>1.0972984433558657E-4</c:v>
                </c:pt>
                <c:pt idx="352">
                  <c:v>1.0964458149166914E-4</c:v>
                </c:pt>
                <c:pt idx="353">
                  <c:v>1.0943137466408257E-4</c:v>
                </c:pt>
                <c:pt idx="354">
                  <c:v>1.0926075913363572E-4</c:v>
                </c:pt>
                <c:pt idx="355">
                  <c:v>1.0725305400723817E-4</c:v>
                </c:pt>
                <c:pt idx="356">
                  <c:v>9.6069833826208239E-5</c:v>
                </c:pt>
                <c:pt idx="357">
                  <c:v>9.4873555334988401E-5</c:v>
                </c:pt>
                <c:pt idx="358">
                  <c:v>9.3849655954367174E-5</c:v>
                </c:pt>
                <c:pt idx="359">
                  <c:v>8.1861966040591645E-5</c:v>
                </c:pt>
                <c:pt idx="360">
                  <c:v>8.1820648044767221E-5</c:v>
                </c:pt>
                <c:pt idx="361">
                  <c:v>8.1655439760080202E-5</c:v>
                </c:pt>
                <c:pt idx="362">
                  <c:v>8.0378605083805335E-5</c:v>
                </c:pt>
                <c:pt idx="363">
                  <c:v>7.9763091019051523E-5</c:v>
                </c:pt>
                <c:pt idx="364">
                  <c:v>7.79666997707147E-5</c:v>
                </c:pt>
                <c:pt idx="365">
                  <c:v>7.3580039825662052E-5</c:v>
                </c:pt>
                <c:pt idx="366">
                  <c:v>7.3540242663336247E-5</c:v>
                </c:pt>
                <c:pt idx="367">
                  <c:v>7.0384793599840122E-5</c:v>
                </c:pt>
                <c:pt idx="368">
                  <c:v>6.8867635971317238E-5</c:v>
                </c:pt>
                <c:pt idx="369">
                  <c:v>6.8635505090132678E-5</c:v>
                </c:pt>
                <c:pt idx="370">
                  <c:v>6.8558204916533533E-5</c:v>
                </c:pt>
                <c:pt idx="371">
                  <c:v>5.6973635963749305E-5</c:v>
                </c:pt>
                <c:pt idx="372">
                  <c:v>5.4018418754265554E-5</c:v>
                </c:pt>
                <c:pt idx="373">
                  <c:v>5.3437817264563631E-5</c:v>
                </c:pt>
                <c:pt idx="374">
                  <c:v>5.282691344924952E-5</c:v>
                </c:pt>
                <c:pt idx="375">
                  <c:v>4.7797334299152871E-5</c:v>
                </c:pt>
                <c:pt idx="376">
                  <c:v>4.4549126763188098E-5</c:v>
                </c:pt>
                <c:pt idx="377">
                  <c:v>4.2739269286644583E-5</c:v>
                </c:pt>
                <c:pt idx="378">
                  <c:v>4.2412591800573824E-5</c:v>
                </c:pt>
                <c:pt idx="379">
                  <c:v>3.864509525002211E-5</c:v>
                </c:pt>
                <c:pt idx="380">
                  <c:v>3.2209987851810216E-5</c:v>
                </c:pt>
                <c:pt idx="381">
                  <c:v>3.1210551059194628E-5</c:v>
                </c:pt>
                <c:pt idx="382">
                  <c:v>2.4741349156872681E-5</c:v>
                </c:pt>
                <c:pt idx="383">
                  <c:v>2.1654613120036895E-5</c:v>
                </c:pt>
                <c:pt idx="384">
                  <c:v>1.5998433109830371E-5</c:v>
                </c:pt>
                <c:pt idx="385">
                  <c:v>1.5001457753667271E-5</c:v>
                </c:pt>
                <c:pt idx="386">
                  <c:v>1.3727964257129968E-5</c:v>
                </c:pt>
                <c:pt idx="387">
                  <c:v>1.2033792060756543E-5</c:v>
                </c:pt>
                <c:pt idx="388">
                  <c:v>9.8732797792596287E-6</c:v>
                </c:pt>
                <c:pt idx="389">
                  <c:v>6.8185096113437245E-6</c:v>
                </c:pt>
                <c:pt idx="390">
                  <c:v>6.7533703746781836E-6</c:v>
                </c:pt>
                <c:pt idx="391">
                  <c:v>6.5610974676846059E-6</c:v>
                </c:pt>
                <c:pt idx="392">
                  <c:v>6.4216761182134547E-6</c:v>
                </c:pt>
                <c:pt idx="393">
                  <c:v>6.1904179716745712E-6</c:v>
                </c:pt>
                <c:pt idx="394">
                  <c:v>5.9274338724976067E-6</c:v>
                </c:pt>
                <c:pt idx="395">
                  <c:v>5.8759932207281177E-6</c:v>
                </c:pt>
                <c:pt idx="396">
                  <c:v>3.9778323667552232E-6</c:v>
                </c:pt>
                <c:pt idx="397">
                  <c:v>2.0271112478044042E-6</c:v>
                </c:pt>
                <c:pt idx="398">
                  <c:v>1.8213991748063536E-6</c:v>
                </c:pt>
                <c:pt idx="399">
                  <c:v>1.273796383981511E-6</c:v>
                </c:pt>
              </c:numCache>
            </c:numRef>
          </c:yVal>
          <c:smooth val="0"/>
          <c:extLst>
            <c:ext xmlns:c16="http://schemas.microsoft.com/office/drawing/2014/chart" uri="{C3380CC4-5D6E-409C-BE32-E72D297353CC}">
              <c16:uniqueId val="{00000000-CA11-4C67-864D-CC9251824FEE}"/>
            </c:ext>
          </c:extLst>
        </c:ser>
        <c:dLbls>
          <c:showLegendKey val="0"/>
          <c:showVal val="0"/>
          <c:showCatName val="0"/>
          <c:showSerName val="0"/>
          <c:showPercent val="0"/>
          <c:showBubbleSize val="0"/>
        </c:dLbls>
        <c:axId val="726160832"/>
        <c:axId val="726175712"/>
      </c:scatterChart>
      <c:valAx>
        <c:axId val="726160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s-CO"/>
          </a:p>
        </c:txPr>
        <c:crossAx val="726175712"/>
        <c:crosses val="autoZero"/>
        <c:crossBetween val="midCat"/>
      </c:valAx>
      <c:valAx>
        <c:axId val="7261757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261608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609600"/>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11387138" y="0"/>
            <a:ext cx="8712200" cy="609600"/>
          </a:xfrm>
          <a:prstGeom prst="rect">
            <a:avLst/>
          </a:prstGeom>
        </p:spPr>
        <p:txBody>
          <a:bodyPr vert="horz" lIns="91440" tIns="45720" rIns="91440" bIns="45720" rtlCol="0"/>
          <a:lstStyle>
            <a:lvl1pPr algn="r">
              <a:defRPr sz="1200"/>
            </a:lvl1pPr>
          </a:lstStyle>
          <a:p>
            <a:fld id="{4D0825AC-6E49-4996-9112-B17707944680}" type="datetimeFigureOut">
              <a:rPr lang="es-CO" smtClean="0"/>
              <a:t>11/03/2025</a:t>
            </a:fld>
            <a:endParaRPr lang="es-CO"/>
          </a:p>
        </p:txBody>
      </p:sp>
      <p:sp>
        <p:nvSpPr>
          <p:cNvPr id="4" name="Marcador de imagen de diapositiva 3"/>
          <p:cNvSpPr>
            <a:spLocks noGrp="1" noRot="1" noChangeAspect="1"/>
          </p:cNvSpPr>
          <p:nvPr>
            <p:ph type="sldImg" idx="2"/>
          </p:nvPr>
        </p:nvSpPr>
        <p:spPr>
          <a:xfrm>
            <a:off x="6659563" y="1519238"/>
            <a:ext cx="6784975" cy="4098925"/>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2009775" y="5846763"/>
            <a:ext cx="16084550" cy="4783137"/>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11537950"/>
            <a:ext cx="8712200" cy="609600"/>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11387138" y="11537950"/>
            <a:ext cx="8712200" cy="609600"/>
          </a:xfrm>
          <a:prstGeom prst="rect">
            <a:avLst/>
          </a:prstGeom>
        </p:spPr>
        <p:txBody>
          <a:bodyPr vert="horz" lIns="91440" tIns="45720" rIns="91440" bIns="45720" rtlCol="0" anchor="b"/>
          <a:lstStyle>
            <a:lvl1pPr algn="r">
              <a:defRPr sz="1200"/>
            </a:lvl1pPr>
          </a:lstStyle>
          <a:p>
            <a:fld id="{06D93A7A-BAC4-4A0C-AAAA-4DC8632677B4}" type="slidenum">
              <a:rPr lang="es-CO" smtClean="0"/>
              <a:t>‹#›</a:t>
            </a:fld>
            <a:endParaRPr lang="es-CO"/>
          </a:p>
        </p:txBody>
      </p:sp>
    </p:spTree>
    <p:extLst>
      <p:ext uri="{BB962C8B-B14F-4D97-AF65-F5344CB8AC3E}">
        <p14:creationId xmlns:p14="http://schemas.microsoft.com/office/powerpoint/2010/main" val="3086741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EF7E7-F916-E4D7-F06F-ED3C58A5EF9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50B0A82-3C42-6989-5104-C9FFD4795BC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CDB6D52-2030-434A-AD76-7338CC3EAE40}"/>
              </a:ext>
            </a:extLst>
          </p:cNvPr>
          <p:cNvSpPr>
            <a:spLocks noGrp="1"/>
          </p:cNvSpPr>
          <p:nvPr>
            <p:ph type="body" idx="1"/>
          </p:nvPr>
        </p:nvSpPr>
        <p:spPr/>
        <p:txBody>
          <a:bodyPr/>
          <a:lstStyle/>
          <a:p>
            <a:endParaRPr lang="es-CO"/>
          </a:p>
        </p:txBody>
      </p:sp>
      <p:sp>
        <p:nvSpPr>
          <p:cNvPr id="4" name="Marcador de número de diapositiva 3">
            <a:extLst>
              <a:ext uri="{FF2B5EF4-FFF2-40B4-BE49-F238E27FC236}">
                <a16:creationId xmlns:a16="http://schemas.microsoft.com/office/drawing/2014/main" id="{663D007D-1021-A0A3-BEB0-F902E6FCE38B}"/>
              </a:ext>
            </a:extLst>
          </p:cNvPr>
          <p:cNvSpPr>
            <a:spLocks noGrp="1"/>
          </p:cNvSpPr>
          <p:nvPr>
            <p:ph type="sldNum" sz="quarter" idx="5"/>
          </p:nvPr>
        </p:nvSpPr>
        <p:spPr/>
        <p:txBody>
          <a:bodyPr/>
          <a:lstStyle/>
          <a:p>
            <a:fld id="{06D93A7A-BAC4-4A0C-AAAA-4DC8632677B4}" type="slidenum">
              <a:rPr lang="es-CO" smtClean="0"/>
              <a:t>19</a:t>
            </a:fld>
            <a:endParaRPr lang="es-CO"/>
          </a:p>
        </p:txBody>
      </p:sp>
    </p:spTree>
    <p:extLst>
      <p:ext uri="{BB962C8B-B14F-4D97-AF65-F5344CB8AC3E}">
        <p14:creationId xmlns:p14="http://schemas.microsoft.com/office/powerpoint/2010/main" val="2020083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ED158-389A-432B-8E4F-13F119C35FA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9913CC0-3284-6F50-20D3-57FFF562FB1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8D5F3B3-B906-BE67-49E6-1652F566CEEE}"/>
              </a:ext>
            </a:extLst>
          </p:cNvPr>
          <p:cNvSpPr>
            <a:spLocks noGrp="1"/>
          </p:cNvSpPr>
          <p:nvPr>
            <p:ph type="body" idx="1"/>
          </p:nvPr>
        </p:nvSpPr>
        <p:spPr/>
        <p:txBody>
          <a:bodyPr/>
          <a:lstStyle/>
          <a:p>
            <a:endParaRPr lang="es-CO"/>
          </a:p>
        </p:txBody>
      </p:sp>
      <p:sp>
        <p:nvSpPr>
          <p:cNvPr id="4" name="Marcador de número de diapositiva 3">
            <a:extLst>
              <a:ext uri="{FF2B5EF4-FFF2-40B4-BE49-F238E27FC236}">
                <a16:creationId xmlns:a16="http://schemas.microsoft.com/office/drawing/2014/main" id="{6782CE3F-A322-E497-A5BB-BF81D0617A59}"/>
              </a:ext>
            </a:extLst>
          </p:cNvPr>
          <p:cNvSpPr>
            <a:spLocks noGrp="1"/>
          </p:cNvSpPr>
          <p:nvPr>
            <p:ph type="sldNum" sz="quarter" idx="5"/>
          </p:nvPr>
        </p:nvSpPr>
        <p:spPr/>
        <p:txBody>
          <a:bodyPr/>
          <a:lstStyle/>
          <a:p>
            <a:fld id="{06D93A7A-BAC4-4A0C-AAAA-4DC8632677B4}" type="slidenum">
              <a:rPr lang="es-CO" smtClean="0"/>
              <a:t>21</a:t>
            </a:fld>
            <a:endParaRPr lang="es-CO"/>
          </a:p>
        </p:txBody>
      </p:sp>
    </p:spTree>
    <p:extLst>
      <p:ext uri="{BB962C8B-B14F-4D97-AF65-F5344CB8AC3E}">
        <p14:creationId xmlns:p14="http://schemas.microsoft.com/office/powerpoint/2010/main" val="1003310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0585453" y="1987550"/>
            <a:ext cx="9220195" cy="4229100"/>
          </a:xfrm>
        </p:spPr>
        <p:txBody>
          <a:bodyPr anchor="b"/>
          <a:lstStyle>
            <a:lvl1pPr algn="l">
              <a:defRPr sz="6000"/>
            </a:lvl1pPr>
          </a:lstStyle>
          <a:p>
            <a:r>
              <a:rPr lang="en-US"/>
              <a:t>Click to edit Master title style</a:t>
            </a:r>
            <a:endParaRPr lang="es-CO"/>
          </a:p>
        </p:txBody>
      </p:sp>
      <p:sp>
        <p:nvSpPr>
          <p:cNvPr id="3" name="Subtítulo 2"/>
          <p:cNvSpPr>
            <a:spLocks noGrp="1"/>
          </p:cNvSpPr>
          <p:nvPr>
            <p:ph type="subTitle" idx="1"/>
          </p:nvPr>
        </p:nvSpPr>
        <p:spPr>
          <a:xfrm>
            <a:off x="10585443" y="6380163"/>
            <a:ext cx="9220195" cy="29337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CO"/>
          </a:p>
        </p:txBody>
      </p:sp>
      <p:sp>
        <p:nvSpPr>
          <p:cNvPr id="4" name="Marcador de fecha 3"/>
          <p:cNvSpPr>
            <a:spLocks noGrp="1"/>
          </p:cNvSpPr>
          <p:nvPr>
            <p:ph type="dt" sz="half" idx="10"/>
          </p:nvPr>
        </p:nvSpPr>
        <p:spPr/>
        <p:txBody>
          <a:bodyPr/>
          <a:lstStyle/>
          <a:p>
            <a:fld id="{F15BE953-DEDE-0D49-BABA-174565CF85C6}" type="datetimeFigureOut">
              <a:rPr lang="es-CO" smtClean="0"/>
              <a:t>11/03/2025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5ACD650-0B9B-FA46-A913-5A1058FDC3E9}" type="slidenum">
              <a:rPr lang="es-CO" smtClean="0"/>
              <a:t>‹#›</a:t>
            </a:fld>
            <a:endParaRPr lang="es-CO"/>
          </a:p>
        </p:txBody>
      </p:sp>
      <p:sp>
        <p:nvSpPr>
          <p:cNvPr id="7" name="object 8"/>
          <p:cNvSpPr txBox="1"/>
          <p:nvPr userDrawn="1"/>
        </p:nvSpPr>
        <p:spPr>
          <a:xfrm>
            <a:off x="4288680" y="6936666"/>
            <a:ext cx="3489325" cy="1618615"/>
          </a:xfrm>
          <a:prstGeom prst="rect">
            <a:avLst/>
          </a:prstGeom>
        </p:spPr>
        <p:txBody>
          <a:bodyPr vert="horz" wrap="square" lIns="0" tIns="12700" rIns="0" bIns="0" rtlCol="0">
            <a:spAutoFit/>
          </a:bodyPr>
          <a:lstStyle/>
          <a:p>
            <a:pPr marL="12700">
              <a:lnSpc>
                <a:spcPct val="100000"/>
              </a:lnSpc>
              <a:spcBef>
                <a:spcPts val="100"/>
              </a:spcBef>
            </a:pPr>
            <a:r>
              <a:rPr sz="10450" b="1">
                <a:solidFill>
                  <a:srgbClr val="2BAAE1"/>
                </a:solidFill>
                <a:latin typeface="GT America Bold"/>
                <a:cs typeface="GT America Bold"/>
              </a:rPr>
              <a:t>MISO</a:t>
            </a:r>
            <a:endParaRPr sz="10450">
              <a:latin typeface="GT America Bold"/>
              <a:cs typeface="GT America Bold"/>
            </a:endParaRPr>
          </a:p>
        </p:txBody>
      </p:sp>
      <p:sp>
        <p:nvSpPr>
          <p:cNvPr id="8" name="object 9"/>
          <p:cNvSpPr txBox="1"/>
          <p:nvPr userDrawn="1"/>
        </p:nvSpPr>
        <p:spPr>
          <a:xfrm>
            <a:off x="3497630" y="8406936"/>
            <a:ext cx="5071110" cy="413384"/>
          </a:xfrm>
          <a:prstGeom prst="rect">
            <a:avLst/>
          </a:prstGeom>
        </p:spPr>
        <p:txBody>
          <a:bodyPr vert="horz" wrap="square" lIns="0" tIns="12065" rIns="0" bIns="0" rtlCol="0">
            <a:spAutoFit/>
          </a:bodyPr>
          <a:lstStyle/>
          <a:p>
            <a:pPr marL="12700">
              <a:lnSpc>
                <a:spcPct val="100000"/>
              </a:lnSpc>
              <a:spcBef>
                <a:spcPts val="95"/>
              </a:spcBef>
            </a:pPr>
            <a:r>
              <a:rPr sz="2550" b="0" spc="-10">
                <a:solidFill>
                  <a:srgbClr val="2BAAE1"/>
                </a:solidFill>
                <a:latin typeface="GT America Thin"/>
                <a:cs typeface="GT America Thin"/>
              </a:rPr>
              <a:t>Maestría </a:t>
            </a:r>
            <a:r>
              <a:rPr sz="2550" b="0" spc="-5">
                <a:solidFill>
                  <a:srgbClr val="2BAAE1"/>
                </a:solidFill>
                <a:latin typeface="GT America Thin"/>
                <a:cs typeface="GT America Thin"/>
              </a:rPr>
              <a:t>en </a:t>
            </a:r>
            <a:r>
              <a:rPr sz="2550" b="0" spc="-10">
                <a:solidFill>
                  <a:srgbClr val="2BAAE1"/>
                </a:solidFill>
                <a:latin typeface="GT America Thin"/>
                <a:cs typeface="GT America Thin"/>
              </a:rPr>
              <a:t>Ingeniería </a:t>
            </a:r>
            <a:r>
              <a:rPr sz="2550" b="0" spc="-5">
                <a:solidFill>
                  <a:srgbClr val="2BAAE1"/>
                </a:solidFill>
                <a:latin typeface="GT America Thin"/>
                <a:cs typeface="GT America Thin"/>
              </a:rPr>
              <a:t>de</a:t>
            </a:r>
            <a:r>
              <a:rPr sz="2550" b="0" spc="-20">
                <a:solidFill>
                  <a:srgbClr val="2BAAE1"/>
                </a:solidFill>
                <a:latin typeface="GT America Thin"/>
                <a:cs typeface="GT America Thin"/>
              </a:rPr>
              <a:t> </a:t>
            </a:r>
            <a:r>
              <a:rPr sz="2550" b="0" spc="-10">
                <a:solidFill>
                  <a:srgbClr val="2BAAE1"/>
                </a:solidFill>
                <a:latin typeface="GT America Thin"/>
                <a:cs typeface="GT America Thin"/>
              </a:rPr>
              <a:t>Software</a:t>
            </a:r>
            <a:endParaRPr sz="2550">
              <a:latin typeface="GT America Thin"/>
              <a:cs typeface="GT America Thin"/>
            </a:endParaRPr>
          </a:p>
        </p:txBody>
      </p:sp>
      <p:grpSp>
        <p:nvGrpSpPr>
          <p:cNvPr id="9" name="Grupo 8"/>
          <p:cNvGrpSpPr/>
          <p:nvPr userDrawn="1"/>
        </p:nvGrpSpPr>
        <p:grpSpPr>
          <a:xfrm>
            <a:off x="4535635" y="3337081"/>
            <a:ext cx="2995249" cy="3459251"/>
            <a:chOff x="4535635" y="3337081"/>
            <a:chExt cx="2995249" cy="3459251"/>
          </a:xfrm>
        </p:grpSpPr>
        <p:sp>
          <p:nvSpPr>
            <p:cNvPr id="10" name="object 10"/>
            <p:cNvSpPr/>
            <p:nvPr/>
          </p:nvSpPr>
          <p:spPr>
            <a:xfrm>
              <a:off x="4535637" y="5066593"/>
              <a:ext cx="2991485" cy="1729739"/>
            </a:xfrm>
            <a:custGeom>
              <a:avLst/>
              <a:gdLst/>
              <a:ahLst/>
              <a:cxnLst/>
              <a:rect l="l" t="t" r="r" b="b"/>
              <a:pathLst>
                <a:path w="2991484" h="1729740">
                  <a:moveTo>
                    <a:pt x="1485344" y="0"/>
                  </a:moveTo>
                  <a:lnTo>
                    <a:pt x="0" y="854581"/>
                  </a:lnTo>
                  <a:lnTo>
                    <a:pt x="1485344" y="1729518"/>
                  </a:lnTo>
                  <a:lnTo>
                    <a:pt x="2991053" y="854581"/>
                  </a:lnTo>
                  <a:lnTo>
                    <a:pt x="1485344" y="0"/>
                  </a:lnTo>
                  <a:close/>
                </a:path>
              </a:pathLst>
            </a:custGeom>
            <a:solidFill>
              <a:srgbClr val="2BAAE1">
                <a:alpha val="59999"/>
              </a:srgbClr>
            </a:solidFill>
          </p:spPr>
          <p:txBody>
            <a:bodyPr wrap="square" lIns="0" tIns="0" rIns="0" bIns="0" rtlCol="0"/>
            <a:lstStyle/>
            <a:p>
              <a:endParaRPr/>
            </a:p>
          </p:txBody>
        </p:sp>
        <p:sp>
          <p:nvSpPr>
            <p:cNvPr id="11" name="object 11"/>
            <p:cNvSpPr/>
            <p:nvPr/>
          </p:nvSpPr>
          <p:spPr>
            <a:xfrm>
              <a:off x="4535637" y="5066593"/>
              <a:ext cx="2991485" cy="1729739"/>
            </a:xfrm>
            <a:custGeom>
              <a:avLst/>
              <a:gdLst/>
              <a:ahLst/>
              <a:cxnLst/>
              <a:rect l="l" t="t" r="r" b="b"/>
              <a:pathLst>
                <a:path w="2991484" h="1729740">
                  <a:moveTo>
                    <a:pt x="0" y="854581"/>
                  </a:moveTo>
                  <a:lnTo>
                    <a:pt x="1485343" y="0"/>
                  </a:lnTo>
                  <a:lnTo>
                    <a:pt x="2991053" y="854581"/>
                  </a:lnTo>
                  <a:lnTo>
                    <a:pt x="1485343" y="1729518"/>
                  </a:lnTo>
                  <a:lnTo>
                    <a:pt x="0" y="854581"/>
                  </a:lnTo>
                  <a:close/>
                </a:path>
              </a:pathLst>
            </a:custGeom>
            <a:ln w="10872">
              <a:solidFill>
                <a:srgbClr val="28285B"/>
              </a:solidFill>
            </a:ln>
          </p:spPr>
          <p:txBody>
            <a:bodyPr wrap="square" lIns="0" tIns="0" rIns="0" bIns="0" rtlCol="0"/>
            <a:lstStyle/>
            <a:p>
              <a:endParaRPr/>
            </a:p>
          </p:txBody>
        </p:sp>
        <p:sp>
          <p:nvSpPr>
            <p:cNvPr id="12" name="object 12"/>
            <p:cNvSpPr/>
            <p:nvPr/>
          </p:nvSpPr>
          <p:spPr>
            <a:xfrm>
              <a:off x="4535637" y="4476522"/>
              <a:ext cx="2991485" cy="1729739"/>
            </a:xfrm>
            <a:custGeom>
              <a:avLst/>
              <a:gdLst/>
              <a:ahLst/>
              <a:cxnLst/>
              <a:rect l="l" t="t" r="r" b="b"/>
              <a:pathLst>
                <a:path w="2991484" h="1729739">
                  <a:moveTo>
                    <a:pt x="1485344" y="0"/>
                  </a:moveTo>
                  <a:lnTo>
                    <a:pt x="0" y="854581"/>
                  </a:lnTo>
                  <a:lnTo>
                    <a:pt x="1485344" y="1729518"/>
                  </a:lnTo>
                  <a:lnTo>
                    <a:pt x="2991053" y="854581"/>
                  </a:lnTo>
                  <a:lnTo>
                    <a:pt x="1485344" y="0"/>
                  </a:lnTo>
                  <a:close/>
                </a:path>
              </a:pathLst>
            </a:custGeom>
            <a:solidFill>
              <a:srgbClr val="2BAAE1">
                <a:alpha val="39999"/>
              </a:srgbClr>
            </a:solidFill>
          </p:spPr>
          <p:txBody>
            <a:bodyPr wrap="square" lIns="0" tIns="0" rIns="0" bIns="0" rtlCol="0"/>
            <a:lstStyle/>
            <a:p>
              <a:endParaRPr/>
            </a:p>
          </p:txBody>
        </p:sp>
        <p:sp>
          <p:nvSpPr>
            <p:cNvPr id="13" name="object 13"/>
            <p:cNvSpPr/>
            <p:nvPr/>
          </p:nvSpPr>
          <p:spPr>
            <a:xfrm>
              <a:off x="4535637" y="4476522"/>
              <a:ext cx="2991485" cy="1729739"/>
            </a:xfrm>
            <a:custGeom>
              <a:avLst/>
              <a:gdLst/>
              <a:ahLst/>
              <a:cxnLst/>
              <a:rect l="l" t="t" r="r" b="b"/>
              <a:pathLst>
                <a:path w="2991484" h="1729739">
                  <a:moveTo>
                    <a:pt x="0" y="854581"/>
                  </a:moveTo>
                  <a:lnTo>
                    <a:pt x="1485343" y="0"/>
                  </a:lnTo>
                  <a:lnTo>
                    <a:pt x="2991053" y="854581"/>
                  </a:lnTo>
                  <a:lnTo>
                    <a:pt x="1485343" y="1729518"/>
                  </a:lnTo>
                  <a:lnTo>
                    <a:pt x="0" y="854581"/>
                  </a:lnTo>
                  <a:close/>
                </a:path>
              </a:pathLst>
            </a:custGeom>
            <a:ln w="10872">
              <a:solidFill>
                <a:srgbClr val="28285B"/>
              </a:solidFill>
            </a:ln>
          </p:spPr>
          <p:txBody>
            <a:bodyPr wrap="square" lIns="0" tIns="0" rIns="0" bIns="0" rtlCol="0"/>
            <a:lstStyle/>
            <a:p>
              <a:endParaRPr/>
            </a:p>
          </p:txBody>
        </p:sp>
        <p:sp>
          <p:nvSpPr>
            <p:cNvPr id="14" name="object 14"/>
            <p:cNvSpPr/>
            <p:nvPr/>
          </p:nvSpPr>
          <p:spPr>
            <a:xfrm>
              <a:off x="4535637" y="3906801"/>
              <a:ext cx="2991485" cy="1729739"/>
            </a:xfrm>
            <a:custGeom>
              <a:avLst/>
              <a:gdLst/>
              <a:ahLst/>
              <a:cxnLst/>
              <a:rect l="l" t="t" r="r" b="b"/>
              <a:pathLst>
                <a:path w="2991484" h="1729739">
                  <a:moveTo>
                    <a:pt x="1485344" y="0"/>
                  </a:moveTo>
                  <a:lnTo>
                    <a:pt x="0" y="854581"/>
                  </a:lnTo>
                  <a:lnTo>
                    <a:pt x="1485344" y="1729518"/>
                  </a:lnTo>
                  <a:lnTo>
                    <a:pt x="2991053" y="854581"/>
                  </a:lnTo>
                  <a:lnTo>
                    <a:pt x="1485344" y="0"/>
                  </a:lnTo>
                  <a:close/>
                </a:path>
              </a:pathLst>
            </a:custGeom>
            <a:solidFill>
              <a:srgbClr val="2BAAE1">
                <a:alpha val="25000"/>
              </a:srgbClr>
            </a:solidFill>
          </p:spPr>
          <p:txBody>
            <a:bodyPr wrap="square" lIns="0" tIns="0" rIns="0" bIns="0" rtlCol="0"/>
            <a:lstStyle/>
            <a:p>
              <a:endParaRPr/>
            </a:p>
          </p:txBody>
        </p:sp>
        <p:sp>
          <p:nvSpPr>
            <p:cNvPr id="15" name="object 15"/>
            <p:cNvSpPr/>
            <p:nvPr/>
          </p:nvSpPr>
          <p:spPr>
            <a:xfrm>
              <a:off x="4535637" y="3906801"/>
              <a:ext cx="2991485" cy="1729739"/>
            </a:xfrm>
            <a:custGeom>
              <a:avLst/>
              <a:gdLst/>
              <a:ahLst/>
              <a:cxnLst/>
              <a:rect l="l" t="t" r="r" b="b"/>
              <a:pathLst>
                <a:path w="2991484" h="1729739">
                  <a:moveTo>
                    <a:pt x="0" y="854581"/>
                  </a:moveTo>
                  <a:lnTo>
                    <a:pt x="1485343" y="0"/>
                  </a:lnTo>
                  <a:lnTo>
                    <a:pt x="2991053" y="854581"/>
                  </a:lnTo>
                  <a:lnTo>
                    <a:pt x="1485343" y="1729518"/>
                  </a:lnTo>
                  <a:lnTo>
                    <a:pt x="0" y="854581"/>
                  </a:lnTo>
                  <a:close/>
                </a:path>
              </a:pathLst>
            </a:custGeom>
            <a:ln w="10872">
              <a:solidFill>
                <a:srgbClr val="28285B"/>
              </a:solidFill>
            </a:ln>
          </p:spPr>
          <p:txBody>
            <a:bodyPr wrap="square" lIns="0" tIns="0" rIns="0" bIns="0" rtlCol="0"/>
            <a:lstStyle/>
            <a:p>
              <a:endParaRPr/>
            </a:p>
          </p:txBody>
        </p:sp>
        <p:sp>
          <p:nvSpPr>
            <p:cNvPr id="16" name="object 16"/>
            <p:cNvSpPr/>
            <p:nvPr/>
          </p:nvSpPr>
          <p:spPr>
            <a:xfrm>
              <a:off x="4535635" y="5921175"/>
              <a:ext cx="2991485" cy="875030"/>
            </a:xfrm>
            <a:custGeom>
              <a:avLst/>
              <a:gdLst/>
              <a:ahLst/>
              <a:cxnLst/>
              <a:rect l="l" t="t" r="r" b="b"/>
              <a:pathLst>
                <a:path w="2991484" h="875029">
                  <a:moveTo>
                    <a:pt x="2991053" y="0"/>
                  </a:moveTo>
                  <a:lnTo>
                    <a:pt x="1485354" y="874936"/>
                  </a:lnTo>
                  <a:lnTo>
                    <a:pt x="0" y="0"/>
                  </a:lnTo>
                </a:path>
              </a:pathLst>
            </a:custGeom>
            <a:ln w="10872">
              <a:solidFill>
                <a:srgbClr val="0870B7"/>
              </a:solidFill>
            </a:ln>
          </p:spPr>
          <p:txBody>
            <a:bodyPr wrap="square" lIns="0" tIns="0" rIns="0" bIns="0" rtlCol="0"/>
            <a:lstStyle/>
            <a:p>
              <a:endParaRPr/>
            </a:p>
          </p:txBody>
        </p:sp>
        <p:sp>
          <p:nvSpPr>
            <p:cNvPr id="17" name="object 17"/>
            <p:cNvSpPr/>
            <p:nvPr/>
          </p:nvSpPr>
          <p:spPr>
            <a:xfrm>
              <a:off x="4535635" y="4761383"/>
              <a:ext cx="2991485" cy="875030"/>
            </a:xfrm>
            <a:custGeom>
              <a:avLst/>
              <a:gdLst/>
              <a:ahLst/>
              <a:cxnLst/>
              <a:rect l="l" t="t" r="r" b="b"/>
              <a:pathLst>
                <a:path w="2991484" h="875029">
                  <a:moveTo>
                    <a:pt x="2991053" y="0"/>
                  </a:moveTo>
                  <a:lnTo>
                    <a:pt x="1485354" y="874936"/>
                  </a:lnTo>
                  <a:lnTo>
                    <a:pt x="0" y="0"/>
                  </a:lnTo>
                </a:path>
              </a:pathLst>
            </a:custGeom>
            <a:ln w="10872">
              <a:solidFill>
                <a:srgbClr val="0870B7"/>
              </a:solidFill>
            </a:ln>
          </p:spPr>
          <p:txBody>
            <a:bodyPr wrap="square" lIns="0" tIns="0" rIns="0" bIns="0" rtlCol="0"/>
            <a:lstStyle/>
            <a:p>
              <a:endParaRPr/>
            </a:p>
          </p:txBody>
        </p:sp>
        <p:sp>
          <p:nvSpPr>
            <p:cNvPr id="18" name="object 18"/>
            <p:cNvSpPr/>
            <p:nvPr/>
          </p:nvSpPr>
          <p:spPr>
            <a:xfrm>
              <a:off x="4535635" y="5331104"/>
              <a:ext cx="2991485" cy="875030"/>
            </a:xfrm>
            <a:custGeom>
              <a:avLst/>
              <a:gdLst/>
              <a:ahLst/>
              <a:cxnLst/>
              <a:rect l="l" t="t" r="r" b="b"/>
              <a:pathLst>
                <a:path w="2991484" h="875029">
                  <a:moveTo>
                    <a:pt x="2991053" y="0"/>
                  </a:moveTo>
                  <a:lnTo>
                    <a:pt x="1485354" y="874936"/>
                  </a:lnTo>
                  <a:lnTo>
                    <a:pt x="0" y="0"/>
                  </a:lnTo>
                </a:path>
              </a:pathLst>
            </a:custGeom>
            <a:ln w="10872">
              <a:solidFill>
                <a:srgbClr val="0870B7"/>
              </a:solidFill>
            </a:ln>
          </p:spPr>
          <p:txBody>
            <a:bodyPr wrap="square" lIns="0" tIns="0" rIns="0" bIns="0" rtlCol="0"/>
            <a:lstStyle/>
            <a:p>
              <a:endParaRPr/>
            </a:p>
          </p:txBody>
        </p:sp>
        <p:sp>
          <p:nvSpPr>
            <p:cNvPr id="19" name="object 19"/>
            <p:cNvSpPr/>
            <p:nvPr/>
          </p:nvSpPr>
          <p:spPr>
            <a:xfrm>
              <a:off x="4535637" y="3337081"/>
              <a:ext cx="2991485" cy="1729739"/>
            </a:xfrm>
            <a:custGeom>
              <a:avLst/>
              <a:gdLst/>
              <a:ahLst/>
              <a:cxnLst/>
              <a:rect l="l" t="t" r="r" b="b"/>
              <a:pathLst>
                <a:path w="2991484" h="1729739">
                  <a:moveTo>
                    <a:pt x="0" y="854581"/>
                  </a:moveTo>
                  <a:lnTo>
                    <a:pt x="1485343" y="0"/>
                  </a:lnTo>
                  <a:lnTo>
                    <a:pt x="2991053" y="854581"/>
                  </a:lnTo>
                  <a:lnTo>
                    <a:pt x="1485343" y="1729507"/>
                  </a:lnTo>
                  <a:lnTo>
                    <a:pt x="0" y="854581"/>
                  </a:lnTo>
                  <a:close/>
                </a:path>
              </a:pathLst>
            </a:custGeom>
            <a:ln w="10872">
              <a:solidFill>
                <a:srgbClr val="0870B7"/>
              </a:solidFill>
            </a:ln>
          </p:spPr>
          <p:txBody>
            <a:bodyPr wrap="square" lIns="0" tIns="0" rIns="0" bIns="0" rtlCol="0"/>
            <a:lstStyle/>
            <a:p>
              <a:endParaRPr/>
            </a:p>
          </p:txBody>
        </p:sp>
        <p:sp>
          <p:nvSpPr>
            <p:cNvPr id="20" name="object 20"/>
            <p:cNvSpPr/>
            <p:nvPr/>
          </p:nvSpPr>
          <p:spPr>
            <a:xfrm>
              <a:off x="4535637" y="3337081"/>
              <a:ext cx="2991485" cy="1729739"/>
            </a:xfrm>
            <a:custGeom>
              <a:avLst/>
              <a:gdLst/>
              <a:ahLst/>
              <a:cxnLst/>
              <a:rect l="l" t="t" r="r" b="b"/>
              <a:pathLst>
                <a:path w="2991484" h="1729739">
                  <a:moveTo>
                    <a:pt x="1485344" y="0"/>
                  </a:moveTo>
                  <a:lnTo>
                    <a:pt x="0" y="854581"/>
                  </a:lnTo>
                  <a:lnTo>
                    <a:pt x="1485344" y="1729507"/>
                  </a:lnTo>
                  <a:lnTo>
                    <a:pt x="2991053" y="854581"/>
                  </a:lnTo>
                  <a:lnTo>
                    <a:pt x="1485344" y="0"/>
                  </a:lnTo>
                  <a:close/>
                </a:path>
              </a:pathLst>
            </a:custGeom>
            <a:solidFill>
              <a:srgbClr val="2BAAE1">
                <a:alpha val="9999"/>
              </a:srgbClr>
            </a:solidFill>
          </p:spPr>
          <p:txBody>
            <a:bodyPr wrap="square" lIns="0" tIns="0" rIns="0" bIns="0" rtlCol="0"/>
            <a:lstStyle/>
            <a:p>
              <a:endParaRPr/>
            </a:p>
          </p:txBody>
        </p:sp>
        <p:sp>
          <p:nvSpPr>
            <p:cNvPr id="21" name="object 21"/>
            <p:cNvSpPr/>
            <p:nvPr/>
          </p:nvSpPr>
          <p:spPr>
            <a:xfrm>
              <a:off x="4535637" y="3337081"/>
              <a:ext cx="2991485" cy="1729739"/>
            </a:xfrm>
            <a:custGeom>
              <a:avLst/>
              <a:gdLst/>
              <a:ahLst/>
              <a:cxnLst/>
              <a:rect l="l" t="t" r="r" b="b"/>
              <a:pathLst>
                <a:path w="2991484" h="1729739">
                  <a:moveTo>
                    <a:pt x="0" y="854581"/>
                  </a:moveTo>
                  <a:lnTo>
                    <a:pt x="1485343" y="0"/>
                  </a:lnTo>
                  <a:lnTo>
                    <a:pt x="2991053" y="854581"/>
                  </a:lnTo>
                  <a:lnTo>
                    <a:pt x="1485343" y="1729507"/>
                  </a:lnTo>
                  <a:lnTo>
                    <a:pt x="0" y="854581"/>
                  </a:lnTo>
                  <a:close/>
                </a:path>
              </a:pathLst>
            </a:custGeom>
            <a:ln w="10872">
              <a:solidFill>
                <a:srgbClr val="28285B"/>
              </a:solidFill>
            </a:ln>
          </p:spPr>
          <p:txBody>
            <a:bodyPr wrap="square" lIns="0" tIns="0" rIns="0" bIns="0" rtlCol="0"/>
            <a:lstStyle/>
            <a:p>
              <a:endParaRPr/>
            </a:p>
          </p:txBody>
        </p:sp>
        <p:sp>
          <p:nvSpPr>
            <p:cNvPr id="22" name="object 22"/>
            <p:cNvSpPr/>
            <p:nvPr/>
          </p:nvSpPr>
          <p:spPr>
            <a:xfrm>
              <a:off x="4538764" y="3340686"/>
              <a:ext cx="2992120" cy="3455035"/>
            </a:xfrm>
            <a:custGeom>
              <a:avLst/>
              <a:gdLst/>
              <a:ahLst/>
              <a:cxnLst/>
              <a:rect l="l" t="t" r="r" b="b"/>
              <a:pathLst>
                <a:path w="2992120" h="3455034">
                  <a:moveTo>
                    <a:pt x="2991651" y="2590862"/>
                  </a:moveTo>
                  <a:lnTo>
                    <a:pt x="2991651" y="863628"/>
                  </a:lnTo>
                  <a:lnTo>
                    <a:pt x="1495825" y="0"/>
                  </a:lnTo>
                  <a:lnTo>
                    <a:pt x="0" y="863628"/>
                  </a:lnTo>
                  <a:lnTo>
                    <a:pt x="0" y="2590862"/>
                  </a:lnTo>
                  <a:lnTo>
                    <a:pt x="1495825" y="3454480"/>
                  </a:lnTo>
                  <a:lnTo>
                    <a:pt x="2991651" y="2590862"/>
                  </a:lnTo>
                  <a:close/>
                </a:path>
              </a:pathLst>
            </a:custGeom>
            <a:ln w="10872">
              <a:solidFill>
                <a:srgbClr val="0870B7"/>
              </a:solidFill>
            </a:ln>
          </p:spPr>
          <p:txBody>
            <a:bodyPr wrap="square" lIns="0" tIns="0" rIns="0" bIns="0" rtlCol="0"/>
            <a:lstStyle/>
            <a:p>
              <a:endParaRPr/>
            </a:p>
          </p:txBody>
        </p:sp>
        <p:sp>
          <p:nvSpPr>
            <p:cNvPr id="23" name="object 23"/>
            <p:cNvSpPr/>
            <p:nvPr/>
          </p:nvSpPr>
          <p:spPr>
            <a:xfrm>
              <a:off x="6035521" y="5056334"/>
              <a:ext cx="0" cy="1733550"/>
            </a:xfrm>
            <a:custGeom>
              <a:avLst/>
              <a:gdLst/>
              <a:ahLst/>
              <a:cxnLst/>
              <a:rect l="l" t="t" r="r" b="b"/>
              <a:pathLst>
                <a:path h="1733550">
                  <a:moveTo>
                    <a:pt x="0" y="0"/>
                  </a:moveTo>
                  <a:lnTo>
                    <a:pt x="0" y="1733247"/>
                  </a:lnTo>
                </a:path>
              </a:pathLst>
            </a:custGeom>
            <a:ln w="10872">
              <a:solidFill>
                <a:srgbClr val="0870B7"/>
              </a:solidFill>
            </a:ln>
          </p:spPr>
          <p:txBody>
            <a:bodyPr wrap="square" lIns="0" tIns="0" rIns="0" bIns="0" rtlCol="0"/>
            <a:lstStyle/>
            <a:p>
              <a:endParaRPr/>
            </a:p>
          </p:txBody>
        </p:sp>
      </p:grpSp>
      <p:sp>
        <p:nvSpPr>
          <p:cNvPr id="24" name="object 3"/>
          <p:cNvSpPr/>
          <p:nvPr userDrawn="1"/>
        </p:nvSpPr>
        <p:spPr>
          <a:xfrm>
            <a:off x="9366250" y="3902935"/>
            <a:ext cx="0" cy="872490"/>
          </a:xfrm>
          <a:custGeom>
            <a:avLst/>
            <a:gdLst/>
            <a:ahLst/>
            <a:cxnLst/>
            <a:rect l="l" t="t" r="r" b="b"/>
            <a:pathLst>
              <a:path h="872489">
                <a:moveTo>
                  <a:pt x="0" y="0"/>
                </a:moveTo>
                <a:lnTo>
                  <a:pt x="0" y="872217"/>
                </a:lnTo>
              </a:path>
            </a:pathLst>
          </a:custGeom>
          <a:ln w="15874">
            <a:solidFill>
              <a:srgbClr val="009ABA"/>
            </a:solidFill>
          </a:ln>
        </p:spPr>
        <p:txBody>
          <a:bodyPr wrap="square" lIns="0" tIns="0" rIns="0" bIns="0" rtlCol="0"/>
          <a:lstStyle/>
          <a:p>
            <a:endParaRPr/>
          </a:p>
        </p:txBody>
      </p:sp>
      <p:sp>
        <p:nvSpPr>
          <p:cNvPr id="25" name="object 4"/>
          <p:cNvSpPr/>
          <p:nvPr userDrawn="1"/>
        </p:nvSpPr>
        <p:spPr>
          <a:xfrm>
            <a:off x="9366250" y="4777610"/>
            <a:ext cx="0" cy="872490"/>
          </a:xfrm>
          <a:custGeom>
            <a:avLst/>
            <a:gdLst/>
            <a:ahLst/>
            <a:cxnLst/>
            <a:rect l="l" t="t" r="r" b="b"/>
            <a:pathLst>
              <a:path h="872489">
                <a:moveTo>
                  <a:pt x="0" y="0"/>
                </a:moveTo>
                <a:lnTo>
                  <a:pt x="0" y="872217"/>
                </a:lnTo>
              </a:path>
            </a:pathLst>
          </a:custGeom>
          <a:ln w="15874">
            <a:solidFill>
              <a:srgbClr val="5DB7AB"/>
            </a:solidFill>
          </a:ln>
        </p:spPr>
        <p:txBody>
          <a:bodyPr wrap="square" lIns="0" tIns="0" rIns="0" bIns="0" rtlCol="0"/>
          <a:lstStyle/>
          <a:p>
            <a:endParaRPr/>
          </a:p>
        </p:txBody>
      </p:sp>
      <p:sp>
        <p:nvSpPr>
          <p:cNvPr id="26" name="object 5"/>
          <p:cNvSpPr/>
          <p:nvPr userDrawn="1"/>
        </p:nvSpPr>
        <p:spPr>
          <a:xfrm>
            <a:off x="9366250" y="5652296"/>
            <a:ext cx="0" cy="872490"/>
          </a:xfrm>
          <a:custGeom>
            <a:avLst/>
            <a:gdLst/>
            <a:ahLst/>
            <a:cxnLst/>
            <a:rect l="l" t="t" r="r" b="b"/>
            <a:pathLst>
              <a:path h="872490">
                <a:moveTo>
                  <a:pt x="0" y="0"/>
                </a:moveTo>
                <a:lnTo>
                  <a:pt x="0" y="872217"/>
                </a:lnTo>
              </a:path>
            </a:pathLst>
          </a:custGeom>
          <a:ln w="15874">
            <a:solidFill>
              <a:srgbClr val="EA2828"/>
            </a:solidFill>
          </a:ln>
        </p:spPr>
        <p:txBody>
          <a:bodyPr wrap="square" lIns="0" tIns="0" rIns="0" bIns="0" rtlCol="0"/>
          <a:lstStyle/>
          <a:p>
            <a:endParaRPr/>
          </a:p>
        </p:txBody>
      </p:sp>
      <p:sp>
        <p:nvSpPr>
          <p:cNvPr id="27" name="object 6"/>
          <p:cNvSpPr/>
          <p:nvPr userDrawn="1"/>
        </p:nvSpPr>
        <p:spPr>
          <a:xfrm>
            <a:off x="9366250" y="6526971"/>
            <a:ext cx="0" cy="872490"/>
          </a:xfrm>
          <a:custGeom>
            <a:avLst/>
            <a:gdLst/>
            <a:ahLst/>
            <a:cxnLst/>
            <a:rect l="l" t="t" r="r" b="b"/>
            <a:pathLst>
              <a:path h="872490">
                <a:moveTo>
                  <a:pt x="0" y="0"/>
                </a:moveTo>
                <a:lnTo>
                  <a:pt x="0" y="872217"/>
                </a:lnTo>
              </a:path>
            </a:pathLst>
          </a:custGeom>
          <a:ln w="15874">
            <a:solidFill>
              <a:srgbClr val="FF5136"/>
            </a:solidFill>
          </a:ln>
        </p:spPr>
        <p:txBody>
          <a:bodyPr wrap="square" lIns="0" tIns="0" rIns="0" bIns="0" rtlCol="0"/>
          <a:lstStyle/>
          <a:p>
            <a:endParaRPr/>
          </a:p>
        </p:txBody>
      </p:sp>
      <p:sp>
        <p:nvSpPr>
          <p:cNvPr id="28" name="object 7"/>
          <p:cNvSpPr/>
          <p:nvPr userDrawn="1"/>
        </p:nvSpPr>
        <p:spPr>
          <a:xfrm>
            <a:off x="9366250" y="7401646"/>
            <a:ext cx="0" cy="872490"/>
          </a:xfrm>
          <a:custGeom>
            <a:avLst/>
            <a:gdLst/>
            <a:ahLst/>
            <a:cxnLst/>
            <a:rect l="l" t="t" r="r" b="b"/>
            <a:pathLst>
              <a:path h="872490">
                <a:moveTo>
                  <a:pt x="0" y="0"/>
                </a:moveTo>
                <a:lnTo>
                  <a:pt x="0" y="872217"/>
                </a:lnTo>
              </a:path>
            </a:pathLst>
          </a:custGeom>
          <a:ln w="15874">
            <a:solidFill>
              <a:srgbClr val="F09C29"/>
            </a:solidFill>
          </a:ln>
        </p:spPr>
        <p:txBody>
          <a:bodyPr wrap="square" lIns="0" tIns="0" rIns="0" bIns="0" rtlCol="0"/>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es-CO"/>
          </a:p>
        </p:txBody>
      </p:sp>
      <p:sp>
        <p:nvSpPr>
          <p:cNvPr id="3" name="Marcador de texto vertical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Marcador de fecha 3"/>
          <p:cNvSpPr>
            <a:spLocks noGrp="1"/>
          </p:cNvSpPr>
          <p:nvPr>
            <p:ph type="dt" sz="half" idx="10"/>
          </p:nvPr>
        </p:nvSpPr>
        <p:spPr/>
        <p:txBody>
          <a:bodyPr/>
          <a:lstStyle/>
          <a:p>
            <a:fld id="{F15BE953-DEDE-0D49-BABA-174565CF85C6}" type="datetimeFigureOut">
              <a:rPr lang="es-CO" smtClean="0"/>
              <a:t>11/03/2025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5ACD650-0B9B-FA46-A913-5A1058FDC3E9}" type="slidenum">
              <a:rPr lang="es-CO" smtClean="0"/>
              <a:t>‹#›</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a:xfrm>
            <a:off x="2102291" y="2268741"/>
            <a:ext cx="15899516" cy="5430520"/>
          </a:xfrm>
          <a:prstGeom prst="rect">
            <a:avLst/>
          </a:prstGeom>
        </p:spPr>
        <p:txBody>
          <a:bodyPr lIns="0" tIns="0" rIns="0" bIns="0"/>
          <a:lstStyle>
            <a:lvl1pPr>
              <a:defRPr b="0" i="0">
                <a:solidFill>
                  <a:schemeClr val="tx1"/>
                </a:solidFill>
              </a:defRPr>
            </a:lvl1pPr>
          </a:lstStyle>
          <a:p>
            <a:pPr lvl="0"/>
            <a:r>
              <a:rPr lang="en-US"/>
              <a:t>Click to edit Master text styles</a:t>
            </a: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1005205" y="2793936"/>
            <a:ext cx="8745284" cy="8017383"/>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10353611" y="2793936"/>
            <a:ext cx="8745284" cy="8017383"/>
          </a:xfrm>
          <a:prstGeom prst="rect">
            <a:avLst/>
          </a:prstGeom>
        </p:spPr>
        <p:txBody>
          <a:bodyPr wrap="square" lIns="0" tIns="0" rIns="0" bIns="0">
            <a:spAutoFit/>
          </a:bodyPr>
          <a:lstStyle>
            <a:lvl1pPr>
              <a:defRPr/>
            </a:lvl1pPr>
          </a:lstStyle>
          <a:p>
            <a:pPr lvl="0"/>
            <a:r>
              <a:rPr lang="en-US"/>
              <a:t>Click to edit Master text styles</a:t>
            </a: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grpSp>
        <p:nvGrpSpPr>
          <p:cNvPr id="8" name="Grupo 7"/>
          <p:cNvGrpSpPr/>
          <p:nvPr userDrawn="1"/>
        </p:nvGrpSpPr>
        <p:grpSpPr>
          <a:xfrm>
            <a:off x="16389774" y="706727"/>
            <a:ext cx="743727" cy="859515"/>
            <a:chOff x="16389774" y="706727"/>
            <a:chExt cx="743727" cy="859515"/>
          </a:xfrm>
        </p:grpSpPr>
        <p:sp>
          <p:nvSpPr>
            <p:cNvPr id="9" name="object 30"/>
            <p:cNvSpPr/>
            <p:nvPr/>
          </p:nvSpPr>
          <p:spPr>
            <a:xfrm>
              <a:off x="16389774" y="1136208"/>
              <a:ext cx="742950" cy="429895"/>
            </a:xfrm>
            <a:custGeom>
              <a:avLst/>
              <a:gdLst/>
              <a:ahLst/>
              <a:cxnLst/>
              <a:rect l="l" t="t" r="r" b="b"/>
              <a:pathLst>
                <a:path w="742950" h="429894">
                  <a:moveTo>
                    <a:pt x="368865" y="0"/>
                  </a:moveTo>
                  <a:lnTo>
                    <a:pt x="0" y="212229"/>
                  </a:lnTo>
                  <a:lnTo>
                    <a:pt x="368865" y="429492"/>
                  </a:lnTo>
                  <a:lnTo>
                    <a:pt x="742764" y="212229"/>
                  </a:lnTo>
                  <a:lnTo>
                    <a:pt x="368865" y="0"/>
                  </a:lnTo>
                  <a:close/>
                </a:path>
              </a:pathLst>
            </a:custGeom>
            <a:solidFill>
              <a:srgbClr val="2BAAE1">
                <a:alpha val="59999"/>
              </a:srgbClr>
            </a:solidFill>
          </p:spPr>
          <p:txBody>
            <a:bodyPr wrap="square" lIns="0" tIns="0" rIns="0" bIns="0" rtlCol="0"/>
            <a:lstStyle/>
            <a:p>
              <a:endParaRPr/>
            </a:p>
          </p:txBody>
        </p:sp>
        <p:sp>
          <p:nvSpPr>
            <p:cNvPr id="10" name="object 31"/>
            <p:cNvSpPr/>
            <p:nvPr/>
          </p:nvSpPr>
          <p:spPr>
            <a:xfrm>
              <a:off x="16389774" y="1136208"/>
              <a:ext cx="742950" cy="429895"/>
            </a:xfrm>
            <a:custGeom>
              <a:avLst/>
              <a:gdLst/>
              <a:ahLst/>
              <a:cxnLst/>
              <a:rect l="l" t="t" r="r" b="b"/>
              <a:pathLst>
                <a:path w="742950" h="429894">
                  <a:moveTo>
                    <a:pt x="0" y="212229"/>
                  </a:moveTo>
                  <a:lnTo>
                    <a:pt x="368865" y="0"/>
                  </a:lnTo>
                  <a:lnTo>
                    <a:pt x="742764" y="212229"/>
                  </a:lnTo>
                  <a:lnTo>
                    <a:pt x="368865" y="429492"/>
                  </a:lnTo>
                  <a:lnTo>
                    <a:pt x="0" y="212229"/>
                  </a:lnTo>
                  <a:close/>
                </a:path>
              </a:pathLst>
            </a:custGeom>
            <a:ln w="10872">
              <a:solidFill>
                <a:srgbClr val="28285B"/>
              </a:solidFill>
            </a:ln>
          </p:spPr>
          <p:txBody>
            <a:bodyPr wrap="square" lIns="0" tIns="0" rIns="0" bIns="0" rtlCol="0"/>
            <a:lstStyle/>
            <a:p>
              <a:endParaRPr/>
            </a:p>
          </p:txBody>
        </p:sp>
        <p:sp>
          <p:nvSpPr>
            <p:cNvPr id="11" name="object 32"/>
            <p:cNvSpPr/>
            <p:nvPr/>
          </p:nvSpPr>
          <p:spPr>
            <a:xfrm>
              <a:off x="16389774" y="989678"/>
              <a:ext cx="742950" cy="429895"/>
            </a:xfrm>
            <a:custGeom>
              <a:avLst/>
              <a:gdLst/>
              <a:ahLst/>
              <a:cxnLst/>
              <a:rect l="l" t="t" r="r" b="b"/>
              <a:pathLst>
                <a:path w="742950" h="429894">
                  <a:moveTo>
                    <a:pt x="368865" y="0"/>
                  </a:moveTo>
                  <a:lnTo>
                    <a:pt x="0" y="212229"/>
                  </a:lnTo>
                  <a:lnTo>
                    <a:pt x="368865" y="429492"/>
                  </a:lnTo>
                  <a:lnTo>
                    <a:pt x="742764" y="212229"/>
                  </a:lnTo>
                  <a:lnTo>
                    <a:pt x="368865" y="0"/>
                  </a:lnTo>
                  <a:close/>
                </a:path>
              </a:pathLst>
            </a:custGeom>
            <a:solidFill>
              <a:srgbClr val="2BAAE1">
                <a:alpha val="39999"/>
              </a:srgbClr>
            </a:solidFill>
          </p:spPr>
          <p:txBody>
            <a:bodyPr wrap="square" lIns="0" tIns="0" rIns="0" bIns="0" rtlCol="0"/>
            <a:lstStyle/>
            <a:p>
              <a:endParaRPr/>
            </a:p>
          </p:txBody>
        </p:sp>
        <p:sp>
          <p:nvSpPr>
            <p:cNvPr id="12" name="object 33"/>
            <p:cNvSpPr/>
            <p:nvPr/>
          </p:nvSpPr>
          <p:spPr>
            <a:xfrm>
              <a:off x="16389774" y="989678"/>
              <a:ext cx="742950" cy="429895"/>
            </a:xfrm>
            <a:custGeom>
              <a:avLst/>
              <a:gdLst/>
              <a:ahLst/>
              <a:cxnLst/>
              <a:rect l="l" t="t" r="r" b="b"/>
              <a:pathLst>
                <a:path w="742950" h="429894">
                  <a:moveTo>
                    <a:pt x="0" y="212229"/>
                  </a:moveTo>
                  <a:lnTo>
                    <a:pt x="368865" y="0"/>
                  </a:lnTo>
                  <a:lnTo>
                    <a:pt x="742764" y="212229"/>
                  </a:lnTo>
                  <a:lnTo>
                    <a:pt x="368865" y="429492"/>
                  </a:lnTo>
                  <a:lnTo>
                    <a:pt x="0" y="212229"/>
                  </a:lnTo>
                  <a:close/>
                </a:path>
              </a:pathLst>
            </a:custGeom>
            <a:ln w="10872">
              <a:solidFill>
                <a:srgbClr val="28285B"/>
              </a:solidFill>
            </a:ln>
          </p:spPr>
          <p:txBody>
            <a:bodyPr wrap="square" lIns="0" tIns="0" rIns="0" bIns="0" rtlCol="0"/>
            <a:lstStyle/>
            <a:p>
              <a:endParaRPr/>
            </a:p>
          </p:txBody>
        </p:sp>
        <p:sp>
          <p:nvSpPr>
            <p:cNvPr id="13" name="object 34"/>
            <p:cNvSpPr/>
            <p:nvPr/>
          </p:nvSpPr>
          <p:spPr>
            <a:xfrm>
              <a:off x="16389774" y="848202"/>
              <a:ext cx="742950" cy="429895"/>
            </a:xfrm>
            <a:custGeom>
              <a:avLst/>
              <a:gdLst/>
              <a:ahLst/>
              <a:cxnLst/>
              <a:rect l="l" t="t" r="r" b="b"/>
              <a:pathLst>
                <a:path w="742950" h="429894">
                  <a:moveTo>
                    <a:pt x="368865" y="0"/>
                  </a:moveTo>
                  <a:lnTo>
                    <a:pt x="0" y="212218"/>
                  </a:lnTo>
                  <a:lnTo>
                    <a:pt x="368865" y="429492"/>
                  </a:lnTo>
                  <a:lnTo>
                    <a:pt x="742764" y="212218"/>
                  </a:lnTo>
                  <a:lnTo>
                    <a:pt x="368865" y="0"/>
                  </a:lnTo>
                  <a:close/>
                </a:path>
              </a:pathLst>
            </a:custGeom>
            <a:solidFill>
              <a:srgbClr val="2BAAE1">
                <a:alpha val="25000"/>
              </a:srgbClr>
            </a:solidFill>
          </p:spPr>
          <p:txBody>
            <a:bodyPr wrap="square" lIns="0" tIns="0" rIns="0" bIns="0" rtlCol="0"/>
            <a:lstStyle/>
            <a:p>
              <a:endParaRPr/>
            </a:p>
          </p:txBody>
        </p:sp>
        <p:sp>
          <p:nvSpPr>
            <p:cNvPr id="14" name="object 35"/>
            <p:cNvSpPr/>
            <p:nvPr/>
          </p:nvSpPr>
          <p:spPr>
            <a:xfrm>
              <a:off x="16389774" y="848202"/>
              <a:ext cx="742950" cy="429895"/>
            </a:xfrm>
            <a:custGeom>
              <a:avLst/>
              <a:gdLst/>
              <a:ahLst/>
              <a:cxnLst/>
              <a:rect l="l" t="t" r="r" b="b"/>
              <a:pathLst>
                <a:path w="742950" h="429894">
                  <a:moveTo>
                    <a:pt x="0" y="212218"/>
                  </a:moveTo>
                  <a:lnTo>
                    <a:pt x="368865" y="0"/>
                  </a:lnTo>
                  <a:lnTo>
                    <a:pt x="742764" y="212218"/>
                  </a:lnTo>
                  <a:lnTo>
                    <a:pt x="368865" y="429492"/>
                  </a:lnTo>
                  <a:lnTo>
                    <a:pt x="0" y="212218"/>
                  </a:lnTo>
                  <a:close/>
                </a:path>
              </a:pathLst>
            </a:custGeom>
            <a:ln w="10872">
              <a:solidFill>
                <a:srgbClr val="28285B"/>
              </a:solidFill>
            </a:ln>
          </p:spPr>
          <p:txBody>
            <a:bodyPr wrap="square" lIns="0" tIns="0" rIns="0" bIns="0" rtlCol="0"/>
            <a:lstStyle/>
            <a:p>
              <a:endParaRPr/>
            </a:p>
          </p:txBody>
        </p:sp>
        <p:sp>
          <p:nvSpPr>
            <p:cNvPr id="15" name="object 36"/>
            <p:cNvSpPr/>
            <p:nvPr/>
          </p:nvSpPr>
          <p:spPr>
            <a:xfrm>
              <a:off x="16389779" y="1348438"/>
              <a:ext cx="742950" cy="217804"/>
            </a:xfrm>
            <a:custGeom>
              <a:avLst/>
              <a:gdLst/>
              <a:ahLst/>
              <a:cxnLst/>
              <a:rect l="l" t="t" r="r" b="b"/>
              <a:pathLst>
                <a:path w="742950" h="217805">
                  <a:moveTo>
                    <a:pt x="742764" y="0"/>
                  </a:moveTo>
                  <a:lnTo>
                    <a:pt x="368854" y="217263"/>
                  </a:lnTo>
                  <a:lnTo>
                    <a:pt x="0" y="0"/>
                  </a:lnTo>
                </a:path>
              </a:pathLst>
            </a:custGeom>
            <a:ln w="10872">
              <a:solidFill>
                <a:srgbClr val="0870B7"/>
              </a:solidFill>
            </a:ln>
          </p:spPr>
          <p:txBody>
            <a:bodyPr wrap="square" lIns="0" tIns="0" rIns="0" bIns="0" rtlCol="0"/>
            <a:lstStyle/>
            <a:p>
              <a:endParaRPr/>
            </a:p>
          </p:txBody>
        </p:sp>
        <p:sp>
          <p:nvSpPr>
            <p:cNvPr id="16" name="object 37"/>
            <p:cNvSpPr/>
            <p:nvPr/>
          </p:nvSpPr>
          <p:spPr>
            <a:xfrm>
              <a:off x="16389779" y="1060421"/>
              <a:ext cx="742950" cy="217804"/>
            </a:xfrm>
            <a:custGeom>
              <a:avLst/>
              <a:gdLst/>
              <a:ahLst/>
              <a:cxnLst/>
              <a:rect l="l" t="t" r="r" b="b"/>
              <a:pathLst>
                <a:path w="742950" h="217805">
                  <a:moveTo>
                    <a:pt x="742764" y="0"/>
                  </a:moveTo>
                  <a:lnTo>
                    <a:pt x="368854" y="217274"/>
                  </a:lnTo>
                  <a:lnTo>
                    <a:pt x="0" y="0"/>
                  </a:lnTo>
                </a:path>
              </a:pathLst>
            </a:custGeom>
            <a:ln w="10872">
              <a:solidFill>
                <a:srgbClr val="0870B7"/>
              </a:solidFill>
            </a:ln>
          </p:spPr>
          <p:txBody>
            <a:bodyPr wrap="square" lIns="0" tIns="0" rIns="0" bIns="0" rtlCol="0"/>
            <a:lstStyle/>
            <a:p>
              <a:endParaRPr/>
            </a:p>
          </p:txBody>
        </p:sp>
        <p:sp>
          <p:nvSpPr>
            <p:cNvPr id="17" name="object 38"/>
            <p:cNvSpPr/>
            <p:nvPr/>
          </p:nvSpPr>
          <p:spPr>
            <a:xfrm>
              <a:off x="16389779" y="1201907"/>
              <a:ext cx="742950" cy="217804"/>
            </a:xfrm>
            <a:custGeom>
              <a:avLst/>
              <a:gdLst/>
              <a:ahLst/>
              <a:cxnLst/>
              <a:rect l="l" t="t" r="r" b="b"/>
              <a:pathLst>
                <a:path w="742950" h="217805">
                  <a:moveTo>
                    <a:pt x="742764" y="0"/>
                  </a:moveTo>
                  <a:lnTo>
                    <a:pt x="368854" y="217263"/>
                  </a:lnTo>
                  <a:lnTo>
                    <a:pt x="0" y="0"/>
                  </a:lnTo>
                </a:path>
              </a:pathLst>
            </a:custGeom>
            <a:ln w="10872">
              <a:solidFill>
                <a:srgbClr val="0870B7"/>
              </a:solidFill>
            </a:ln>
          </p:spPr>
          <p:txBody>
            <a:bodyPr wrap="square" lIns="0" tIns="0" rIns="0" bIns="0" rtlCol="0"/>
            <a:lstStyle/>
            <a:p>
              <a:endParaRPr/>
            </a:p>
          </p:txBody>
        </p:sp>
        <p:sp>
          <p:nvSpPr>
            <p:cNvPr id="18" name="object 39"/>
            <p:cNvSpPr/>
            <p:nvPr/>
          </p:nvSpPr>
          <p:spPr>
            <a:xfrm>
              <a:off x="16389774" y="706727"/>
              <a:ext cx="742950" cy="429895"/>
            </a:xfrm>
            <a:custGeom>
              <a:avLst/>
              <a:gdLst/>
              <a:ahLst/>
              <a:cxnLst/>
              <a:rect l="l" t="t" r="r" b="b"/>
              <a:pathLst>
                <a:path w="742950" h="429894">
                  <a:moveTo>
                    <a:pt x="0" y="212218"/>
                  </a:moveTo>
                  <a:lnTo>
                    <a:pt x="368865" y="0"/>
                  </a:lnTo>
                  <a:lnTo>
                    <a:pt x="742764" y="212218"/>
                  </a:lnTo>
                  <a:lnTo>
                    <a:pt x="368865" y="429481"/>
                  </a:lnTo>
                  <a:lnTo>
                    <a:pt x="0" y="212218"/>
                  </a:lnTo>
                  <a:close/>
                </a:path>
              </a:pathLst>
            </a:custGeom>
            <a:ln w="10872">
              <a:solidFill>
                <a:srgbClr val="0870B7"/>
              </a:solidFill>
            </a:ln>
          </p:spPr>
          <p:txBody>
            <a:bodyPr wrap="square" lIns="0" tIns="0" rIns="0" bIns="0" rtlCol="0"/>
            <a:lstStyle/>
            <a:p>
              <a:endParaRPr/>
            </a:p>
          </p:txBody>
        </p:sp>
        <p:sp>
          <p:nvSpPr>
            <p:cNvPr id="19" name="object 40"/>
            <p:cNvSpPr/>
            <p:nvPr/>
          </p:nvSpPr>
          <p:spPr>
            <a:xfrm>
              <a:off x="16389774" y="706727"/>
              <a:ext cx="742950" cy="429895"/>
            </a:xfrm>
            <a:custGeom>
              <a:avLst/>
              <a:gdLst/>
              <a:ahLst/>
              <a:cxnLst/>
              <a:rect l="l" t="t" r="r" b="b"/>
              <a:pathLst>
                <a:path w="742950" h="429894">
                  <a:moveTo>
                    <a:pt x="368865" y="0"/>
                  </a:moveTo>
                  <a:lnTo>
                    <a:pt x="0" y="212218"/>
                  </a:lnTo>
                  <a:lnTo>
                    <a:pt x="368865" y="429481"/>
                  </a:lnTo>
                  <a:lnTo>
                    <a:pt x="742764" y="212218"/>
                  </a:lnTo>
                  <a:lnTo>
                    <a:pt x="368865" y="0"/>
                  </a:lnTo>
                  <a:close/>
                </a:path>
              </a:pathLst>
            </a:custGeom>
            <a:solidFill>
              <a:srgbClr val="2BAAE1">
                <a:alpha val="9999"/>
              </a:srgbClr>
            </a:solidFill>
          </p:spPr>
          <p:txBody>
            <a:bodyPr wrap="square" lIns="0" tIns="0" rIns="0" bIns="0" rtlCol="0"/>
            <a:lstStyle/>
            <a:p>
              <a:endParaRPr/>
            </a:p>
          </p:txBody>
        </p:sp>
        <p:sp>
          <p:nvSpPr>
            <p:cNvPr id="20" name="object 41"/>
            <p:cNvSpPr/>
            <p:nvPr/>
          </p:nvSpPr>
          <p:spPr>
            <a:xfrm>
              <a:off x="16389774" y="706727"/>
              <a:ext cx="742950" cy="429895"/>
            </a:xfrm>
            <a:custGeom>
              <a:avLst/>
              <a:gdLst/>
              <a:ahLst/>
              <a:cxnLst/>
              <a:rect l="l" t="t" r="r" b="b"/>
              <a:pathLst>
                <a:path w="742950" h="429894">
                  <a:moveTo>
                    <a:pt x="0" y="212218"/>
                  </a:moveTo>
                  <a:lnTo>
                    <a:pt x="368865" y="0"/>
                  </a:lnTo>
                  <a:lnTo>
                    <a:pt x="742764" y="212218"/>
                  </a:lnTo>
                  <a:lnTo>
                    <a:pt x="368865" y="429481"/>
                  </a:lnTo>
                  <a:lnTo>
                    <a:pt x="0" y="212218"/>
                  </a:lnTo>
                  <a:close/>
                </a:path>
              </a:pathLst>
            </a:custGeom>
            <a:ln w="10872">
              <a:solidFill>
                <a:srgbClr val="28285B"/>
              </a:solidFill>
            </a:ln>
          </p:spPr>
          <p:txBody>
            <a:bodyPr wrap="square" lIns="0" tIns="0" rIns="0" bIns="0" rtlCol="0"/>
            <a:lstStyle/>
            <a:p>
              <a:endParaRPr/>
            </a:p>
          </p:txBody>
        </p:sp>
        <p:sp>
          <p:nvSpPr>
            <p:cNvPr id="21" name="object 42"/>
            <p:cNvSpPr/>
            <p:nvPr/>
          </p:nvSpPr>
          <p:spPr>
            <a:xfrm>
              <a:off x="16390551" y="707621"/>
              <a:ext cx="742950" cy="857885"/>
            </a:xfrm>
            <a:custGeom>
              <a:avLst/>
              <a:gdLst/>
              <a:ahLst/>
              <a:cxnLst/>
              <a:rect l="l" t="t" r="r" b="b"/>
              <a:pathLst>
                <a:path w="742950" h="857885">
                  <a:moveTo>
                    <a:pt x="742916" y="643385"/>
                  </a:moveTo>
                  <a:lnTo>
                    <a:pt x="742916" y="214469"/>
                  </a:lnTo>
                  <a:lnTo>
                    <a:pt x="371463" y="0"/>
                  </a:lnTo>
                  <a:lnTo>
                    <a:pt x="0" y="214469"/>
                  </a:lnTo>
                  <a:lnTo>
                    <a:pt x="0" y="643385"/>
                  </a:lnTo>
                  <a:lnTo>
                    <a:pt x="371463" y="857854"/>
                  </a:lnTo>
                  <a:lnTo>
                    <a:pt x="742916" y="643385"/>
                  </a:lnTo>
                  <a:close/>
                </a:path>
              </a:pathLst>
            </a:custGeom>
            <a:ln w="10872">
              <a:solidFill>
                <a:srgbClr val="0870B7"/>
              </a:solidFill>
            </a:ln>
          </p:spPr>
          <p:txBody>
            <a:bodyPr wrap="square" lIns="0" tIns="0" rIns="0" bIns="0" rtlCol="0"/>
            <a:lstStyle/>
            <a:p>
              <a:endParaRPr/>
            </a:p>
          </p:txBody>
        </p:sp>
        <p:sp>
          <p:nvSpPr>
            <p:cNvPr id="22" name="object 43"/>
            <p:cNvSpPr/>
            <p:nvPr/>
          </p:nvSpPr>
          <p:spPr>
            <a:xfrm>
              <a:off x="16762235" y="1133664"/>
              <a:ext cx="0" cy="430530"/>
            </a:xfrm>
            <a:custGeom>
              <a:avLst/>
              <a:gdLst/>
              <a:ahLst/>
              <a:cxnLst/>
              <a:rect l="l" t="t" r="r" b="b"/>
              <a:pathLst>
                <a:path h="430530">
                  <a:moveTo>
                    <a:pt x="0" y="0"/>
                  </a:moveTo>
                  <a:lnTo>
                    <a:pt x="0" y="430416"/>
                  </a:lnTo>
                </a:path>
              </a:pathLst>
            </a:custGeom>
            <a:ln w="10872">
              <a:solidFill>
                <a:srgbClr val="0870B7"/>
              </a:solidFill>
            </a:ln>
          </p:spPr>
          <p:txBody>
            <a:bodyPr wrap="square" lIns="0" tIns="0" rIns="0" bIns="0" rtlCol="0"/>
            <a:lstStyle/>
            <a:p>
              <a:endParaRPr/>
            </a:p>
          </p:txBody>
        </p:sp>
      </p:grpSp>
      <p:sp>
        <p:nvSpPr>
          <p:cNvPr id="23" name="object 45"/>
          <p:cNvSpPr/>
          <p:nvPr userDrawn="1"/>
        </p:nvSpPr>
        <p:spPr>
          <a:xfrm>
            <a:off x="9155031" y="1119914"/>
            <a:ext cx="6980555" cy="0"/>
          </a:xfrm>
          <a:custGeom>
            <a:avLst/>
            <a:gdLst/>
            <a:ahLst/>
            <a:cxnLst/>
            <a:rect l="l" t="t" r="r" b="b"/>
            <a:pathLst>
              <a:path w="6980555">
                <a:moveTo>
                  <a:pt x="0" y="0"/>
                </a:moveTo>
                <a:lnTo>
                  <a:pt x="6980439" y="0"/>
                </a:lnTo>
              </a:path>
            </a:pathLst>
          </a:custGeom>
          <a:ln w="10872">
            <a:solidFill>
              <a:srgbClr val="2BAAE1"/>
            </a:solidFill>
          </a:ln>
        </p:spPr>
        <p:txBody>
          <a:bodyPr wrap="square" lIns="0" tIns="0" rIns="0" bIns="0" rtlCol="0"/>
          <a:lstStyle/>
          <a:p>
            <a:endParaRPr/>
          </a:p>
        </p:txBody>
      </p:sp>
      <p:pic>
        <p:nvPicPr>
          <p:cNvPr id="24" name="Gráfico 2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386912" y="739775"/>
            <a:ext cx="2406325" cy="777654"/>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2328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object 2"/>
          <p:cNvSpPr/>
          <p:nvPr userDrawn="1"/>
        </p:nvSpPr>
        <p:spPr>
          <a:xfrm>
            <a:off x="0" y="25550"/>
            <a:ext cx="20104100" cy="12119610"/>
          </a:xfrm>
          <a:custGeom>
            <a:avLst/>
            <a:gdLst/>
            <a:ahLst/>
            <a:cxnLst/>
            <a:rect l="l" t="t" r="r" b="b"/>
            <a:pathLst>
              <a:path w="20104100" h="12119610">
                <a:moveTo>
                  <a:pt x="0" y="12119543"/>
                </a:moveTo>
                <a:lnTo>
                  <a:pt x="20104100" y="12119543"/>
                </a:lnTo>
                <a:lnTo>
                  <a:pt x="20104100" y="0"/>
                </a:lnTo>
                <a:lnTo>
                  <a:pt x="0" y="0"/>
                </a:lnTo>
                <a:lnTo>
                  <a:pt x="0" y="12119543"/>
                </a:lnTo>
                <a:close/>
              </a:path>
            </a:pathLst>
          </a:custGeom>
          <a:solidFill>
            <a:srgbClr val="342175"/>
          </a:solidFill>
        </p:spPr>
        <p:txBody>
          <a:bodyPr wrap="square" lIns="0" tIns="0" rIns="0" bIns="0" rtlCol="0"/>
          <a:lstStyle/>
          <a:p>
            <a:endParaRPr/>
          </a:p>
        </p:txBody>
      </p:sp>
      <p:sp>
        <p:nvSpPr>
          <p:cNvPr id="4" name="object 4"/>
          <p:cNvSpPr/>
          <p:nvPr userDrawn="1"/>
        </p:nvSpPr>
        <p:spPr>
          <a:xfrm>
            <a:off x="10312120" y="3935532"/>
            <a:ext cx="0" cy="872490"/>
          </a:xfrm>
          <a:custGeom>
            <a:avLst/>
            <a:gdLst/>
            <a:ahLst/>
            <a:cxnLst/>
            <a:rect l="l" t="t" r="r" b="b"/>
            <a:pathLst>
              <a:path h="872489">
                <a:moveTo>
                  <a:pt x="0" y="0"/>
                </a:moveTo>
                <a:lnTo>
                  <a:pt x="0" y="872217"/>
                </a:lnTo>
              </a:path>
            </a:pathLst>
          </a:custGeom>
          <a:ln w="4392">
            <a:solidFill>
              <a:srgbClr val="009ABA"/>
            </a:solidFill>
          </a:ln>
        </p:spPr>
        <p:txBody>
          <a:bodyPr wrap="square" lIns="0" tIns="0" rIns="0" bIns="0" rtlCol="0"/>
          <a:lstStyle/>
          <a:p>
            <a:endParaRPr/>
          </a:p>
        </p:txBody>
      </p:sp>
      <p:sp>
        <p:nvSpPr>
          <p:cNvPr id="5" name="object 5"/>
          <p:cNvSpPr/>
          <p:nvPr userDrawn="1"/>
        </p:nvSpPr>
        <p:spPr>
          <a:xfrm>
            <a:off x="10312120" y="4810207"/>
            <a:ext cx="0" cy="872490"/>
          </a:xfrm>
          <a:custGeom>
            <a:avLst/>
            <a:gdLst/>
            <a:ahLst/>
            <a:cxnLst/>
            <a:rect l="l" t="t" r="r" b="b"/>
            <a:pathLst>
              <a:path h="872489">
                <a:moveTo>
                  <a:pt x="0" y="0"/>
                </a:moveTo>
                <a:lnTo>
                  <a:pt x="0" y="872207"/>
                </a:lnTo>
              </a:path>
            </a:pathLst>
          </a:custGeom>
          <a:ln w="4392">
            <a:solidFill>
              <a:srgbClr val="5DB7AB"/>
            </a:solidFill>
          </a:ln>
        </p:spPr>
        <p:txBody>
          <a:bodyPr wrap="square" lIns="0" tIns="0" rIns="0" bIns="0" rtlCol="0"/>
          <a:lstStyle/>
          <a:p>
            <a:endParaRPr/>
          </a:p>
        </p:txBody>
      </p:sp>
      <p:sp>
        <p:nvSpPr>
          <p:cNvPr id="6" name="object 6"/>
          <p:cNvSpPr/>
          <p:nvPr userDrawn="1"/>
        </p:nvSpPr>
        <p:spPr>
          <a:xfrm>
            <a:off x="10312120" y="5684893"/>
            <a:ext cx="0" cy="872490"/>
          </a:xfrm>
          <a:custGeom>
            <a:avLst/>
            <a:gdLst/>
            <a:ahLst/>
            <a:cxnLst/>
            <a:rect l="l" t="t" r="r" b="b"/>
            <a:pathLst>
              <a:path h="872490">
                <a:moveTo>
                  <a:pt x="0" y="0"/>
                </a:moveTo>
                <a:lnTo>
                  <a:pt x="0" y="872217"/>
                </a:lnTo>
              </a:path>
            </a:pathLst>
          </a:custGeom>
          <a:ln w="4392">
            <a:solidFill>
              <a:srgbClr val="EA2828"/>
            </a:solidFill>
          </a:ln>
        </p:spPr>
        <p:txBody>
          <a:bodyPr wrap="square" lIns="0" tIns="0" rIns="0" bIns="0" rtlCol="0"/>
          <a:lstStyle/>
          <a:p>
            <a:endParaRPr/>
          </a:p>
        </p:txBody>
      </p:sp>
      <p:sp>
        <p:nvSpPr>
          <p:cNvPr id="7" name="object 7"/>
          <p:cNvSpPr/>
          <p:nvPr userDrawn="1"/>
        </p:nvSpPr>
        <p:spPr>
          <a:xfrm>
            <a:off x="10312120" y="6559557"/>
            <a:ext cx="0" cy="872490"/>
          </a:xfrm>
          <a:custGeom>
            <a:avLst/>
            <a:gdLst/>
            <a:ahLst/>
            <a:cxnLst/>
            <a:rect l="l" t="t" r="r" b="b"/>
            <a:pathLst>
              <a:path h="872490">
                <a:moveTo>
                  <a:pt x="0" y="0"/>
                </a:moveTo>
                <a:lnTo>
                  <a:pt x="0" y="872217"/>
                </a:lnTo>
              </a:path>
            </a:pathLst>
          </a:custGeom>
          <a:ln w="4392">
            <a:solidFill>
              <a:srgbClr val="FF5136"/>
            </a:solidFill>
          </a:ln>
        </p:spPr>
        <p:txBody>
          <a:bodyPr wrap="square" lIns="0" tIns="0" rIns="0" bIns="0" rtlCol="0"/>
          <a:lstStyle/>
          <a:p>
            <a:endParaRPr/>
          </a:p>
        </p:txBody>
      </p:sp>
      <p:sp>
        <p:nvSpPr>
          <p:cNvPr id="8" name="object 8"/>
          <p:cNvSpPr/>
          <p:nvPr userDrawn="1"/>
        </p:nvSpPr>
        <p:spPr>
          <a:xfrm>
            <a:off x="10312120" y="7434243"/>
            <a:ext cx="0" cy="872490"/>
          </a:xfrm>
          <a:custGeom>
            <a:avLst/>
            <a:gdLst/>
            <a:ahLst/>
            <a:cxnLst/>
            <a:rect l="l" t="t" r="r" b="b"/>
            <a:pathLst>
              <a:path h="872490">
                <a:moveTo>
                  <a:pt x="0" y="0"/>
                </a:moveTo>
                <a:lnTo>
                  <a:pt x="0" y="872217"/>
                </a:lnTo>
              </a:path>
            </a:pathLst>
          </a:custGeom>
          <a:ln w="4392">
            <a:solidFill>
              <a:srgbClr val="F09C29"/>
            </a:solidFill>
          </a:ln>
        </p:spPr>
        <p:txBody>
          <a:bodyPr wrap="square" lIns="0" tIns="0" rIns="0" bIns="0" rtlCol="0"/>
          <a:lstStyle/>
          <a:p>
            <a:endParaRPr/>
          </a:p>
        </p:txBody>
      </p:sp>
      <p:sp>
        <p:nvSpPr>
          <p:cNvPr id="9" name="object 9"/>
          <p:cNvSpPr txBox="1"/>
          <p:nvPr userDrawn="1"/>
        </p:nvSpPr>
        <p:spPr>
          <a:xfrm>
            <a:off x="4266934" y="6969285"/>
            <a:ext cx="3489325" cy="1618615"/>
          </a:xfrm>
          <a:prstGeom prst="rect">
            <a:avLst/>
          </a:prstGeom>
        </p:spPr>
        <p:txBody>
          <a:bodyPr vert="horz" wrap="square" lIns="0" tIns="12700" rIns="0" bIns="0" rtlCol="0">
            <a:spAutoFit/>
          </a:bodyPr>
          <a:lstStyle/>
          <a:p>
            <a:pPr marL="12700">
              <a:lnSpc>
                <a:spcPct val="100000"/>
              </a:lnSpc>
              <a:spcBef>
                <a:spcPts val="100"/>
              </a:spcBef>
            </a:pPr>
            <a:r>
              <a:rPr sz="10450" b="1">
                <a:solidFill>
                  <a:srgbClr val="2BAAE1"/>
                </a:solidFill>
                <a:latin typeface="GT America Bold"/>
                <a:cs typeface="GT America Bold"/>
              </a:rPr>
              <a:t>MISO</a:t>
            </a:r>
            <a:endParaRPr sz="10450">
              <a:latin typeface="GT America Bold"/>
              <a:cs typeface="GT America Bold"/>
            </a:endParaRPr>
          </a:p>
        </p:txBody>
      </p:sp>
      <p:sp>
        <p:nvSpPr>
          <p:cNvPr id="10" name="object 10"/>
          <p:cNvSpPr txBox="1"/>
          <p:nvPr userDrawn="1"/>
        </p:nvSpPr>
        <p:spPr>
          <a:xfrm>
            <a:off x="3475884" y="8439554"/>
            <a:ext cx="5071110" cy="413384"/>
          </a:xfrm>
          <a:prstGeom prst="rect">
            <a:avLst/>
          </a:prstGeom>
        </p:spPr>
        <p:txBody>
          <a:bodyPr vert="horz" wrap="square" lIns="0" tIns="12065" rIns="0" bIns="0" rtlCol="0">
            <a:spAutoFit/>
          </a:bodyPr>
          <a:lstStyle/>
          <a:p>
            <a:pPr marL="12700">
              <a:lnSpc>
                <a:spcPct val="100000"/>
              </a:lnSpc>
              <a:spcBef>
                <a:spcPts val="95"/>
              </a:spcBef>
            </a:pPr>
            <a:r>
              <a:rPr sz="2550" b="0" spc="-10">
                <a:solidFill>
                  <a:srgbClr val="2BAAE1"/>
                </a:solidFill>
                <a:latin typeface="GT America Thin"/>
                <a:cs typeface="GT America Thin"/>
              </a:rPr>
              <a:t>Maestría </a:t>
            </a:r>
            <a:r>
              <a:rPr sz="2550" b="0" spc="-5">
                <a:solidFill>
                  <a:srgbClr val="2BAAE1"/>
                </a:solidFill>
                <a:latin typeface="GT America Thin"/>
                <a:cs typeface="GT America Thin"/>
              </a:rPr>
              <a:t>en </a:t>
            </a:r>
            <a:r>
              <a:rPr sz="2550" b="0" spc="-10">
                <a:solidFill>
                  <a:srgbClr val="2BAAE1"/>
                </a:solidFill>
                <a:latin typeface="GT America Thin"/>
                <a:cs typeface="GT America Thin"/>
              </a:rPr>
              <a:t>Ingeniería </a:t>
            </a:r>
            <a:r>
              <a:rPr sz="2550" b="0" spc="-5">
                <a:solidFill>
                  <a:srgbClr val="2BAAE1"/>
                </a:solidFill>
                <a:latin typeface="GT America Thin"/>
                <a:cs typeface="GT America Thin"/>
              </a:rPr>
              <a:t>de</a:t>
            </a:r>
            <a:r>
              <a:rPr sz="2550" b="0" spc="-20">
                <a:solidFill>
                  <a:srgbClr val="2BAAE1"/>
                </a:solidFill>
                <a:latin typeface="GT America Thin"/>
                <a:cs typeface="GT America Thin"/>
              </a:rPr>
              <a:t> </a:t>
            </a:r>
            <a:r>
              <a:rPr sz="2550" b="0" spc="-10">
                <a:solidFill>
                  <a:srgbClr val="2BAAE1"/>
                </a:solidFill>
                <a:latin typeface="GT America Thin"/>
                <a:cs typeface="GT America Thin"/>
              </a:rPr>
              <a:t>Software</a:t>
            </a:r>
            <a:endParaRPr sz="2550">
              <a:latin typeface="GT America Thin"/>
              <a:cs typeface="GT America Thin"/>
            </a:endParaRPr>
          </a:p>
        </p:txBody>
      </p:sp>
      <p:grpSp>
        <p:nvGrpSpPr>
          <p:cNvPr id="11" name="Grupo 10"/>
          <p:cNvGrpSpPr/>
          <p:nvPr userDrawn="1"/>
        </p:nvGrpSpPr>
        <p:grpSpPr>
          <a:xfrm>
            <a:off x="4513896" y="3369700"/>
            <a:ext cx="2995236" cy="3459251"/>
            <a:chOff x="4513896" y="3369700"/>
            <a:chExt cx="2995236" cy="3459251"/>
          </a:xfrm>
        </p:grpSpPr>
        <p:sp>
          <p:nvSpPr>
            <p:cNvPr id="12" name="object 11"/>
            <p:cNvSpPr/>
            <p:nvPr/>
          </p:nvSpPr>
          <p:spPr>
            <a:xfrm>
              <a:off x="4513896" y="5099212"/>
              <a:ext cx="2991485" cy="1729739"/>
            </a:xfrm>
            <a:custGeom>
              <a:avLst/>
              <a:gdLst/>
              <a:ahLst/>
              <a:cxnLst/>
              <a:rect l="l" t="t" r="r" b="b"/>
              <a:pathLst>
                <a:path w="2991484" h="1729740">
                  <a:moveTo>
                    <a:pt x="1485344" y="0"/>
                  </a:moveTo>
                  <a:lnTo>
                    <a:pt x="0" y="854581"/>
                  </a:lnTo>
                  <a:lnTo>
                    <a:pt x="1485344" y="1729518"/>
                  </a:lnTo>
                  <a:lnTo>
                    <a:pt x="2991042" y="854581"/>
                  </a:lnTo>
                  <a:lnTo>
                    <a:pt x="1485344" y="0"/>
                  </a:lnTo>
                  <a:close/>
                </a:path>
              </a:pathLst>
            </a:custGeom>
            <a:solidFill>
              <a:srgbClr val="2BAAE1">
                <a:alpha val="59999"/>
              </a:srgbClr>
            </a:solidFill>
          </p:spPr>
          <p:txBody>
            <a:bodyPr wrap="square" lIns="0" tIns="0" rIns="0" bIns="0" rtlCol="0"/>
            <a:lstStyle/>
            <a:p>
              <a:endParaRPr/>
            </a:p>
          </p:txBody>
        </p:sp>
        <p:sp>
          <p:nvSpPr>
            <p:cNvPr id="13" name="object 12"/>
            <p:cNvSpPr/>
            <p:nvPr/>
          </p:nvSpPr>
          <p:spPr>
            <a:xfrm>
              <a:off x="4513896" y="5099212"/>
              <a:ext cx="2991485" cy="1729739"/>
            </a:xfrm>
            <a:custGeom>
              <a:avLst/>
              <a:gdLst/>
              <a:ahLst/>
              <a:cxnLst/>
              <a:rect l="l" t="t" r="r" b="b"/>
              <a:pathLst>
                <a:path w="2991484" h="1729740">
                  <a:moveTo>
                    <a:pt x="0" y="854581"/>
                  </a:moveTo>
                  <a:lnTo>
                    <a:pt x="1485343" y="0"/>
                  </a:lnTo>
                  <a:lnTo>
                    <a:pt x="2991042" y="854581"/>
                  </a:lnTo>
                  <a:lnTo>
                    <a:pt x="1485343" y="1729518"/>
                  </a:lnTo>
                  <a:lnTo>
                    <a:pt x="0" y="854581"/>
                  </a:lnTo>
                  <a:close/>
                </a:path>
              </a:pathLst>
            </a:custGeom>
            <a:ln w="10872">
              <a:solidFill>
                <a:srgbClr val="28285B"/>
              </a:solidFill>
            </a:ln>
          </p:spPr>
          <p:txBody>
            <a:bodyPr wrap="square" lIns="0" tIns="0" rIns="0" bIns="0" rtlCol="0"/>
            <a:lstStyle/>
            <a:p>
              <a:endParaRPr/>
            </a:p>
          </p:txBody>
        </p:sp>
        <p:sp>
          <p:nvSpPr>
            <p:cNvPr id="14" name="object 13"/>
            <p:cNvSpPr/>
            <p:nvPr/>
          </p:nvSpPr>
          <p:spPr>
            <a:xfrm>
              <a:off x="4513896" y="4509141"/>
              <a:ext cx="2991485" cy="1729739"/>
            </a:xfrm>
            <a:custGeom>
              <a:avLst/>
              <a:gdLst/>
              <a:ahLst/>
              <a:cxnLst/>
              <a:rect l="l" t="t" r="r" b="b"/>
              <a:pathLst>
                <a:path w="2991484" h="1729739">
                  <a:moveTo>
                    <a:pt x="1485344" y="0"/>
                  </a:moveTo>
                  <a:lnTo>
                    <a:pt x="0" y="854581"/>
                  </a:lnTo>
                  <a:lnTo>
                    <a:pt x="1485344" y="1729518"/>
                  </a:lnTo>
                  <a:lnTo>
                    <a:pt x="2991042" y="854581"/>
                  </a:lnTo>
                  <a:lnTo>
                    <a:pt x="1485344" y="0"/>
                  </a:lnTo>
                  <a:close/>
                </a:path>
              </a:pathLst>
            </a:custGeom>
            <a:solidFill>
              <a:srgbClr val="2BAAE1">
                <a:alpha val="39999"/>
              </a:srgbClr>
            </a:solidFill>
          </p:spPr>
          <p:txBody>
            <a:bodyPr wrap="square" lIns="0" tIns="0" rIns="0" bIns="0" rtlCol="0"/>
            <a:lstStyle/>
            <a:p>
              <a:endParaRPr/>
            </a:p>
          </p:txBody>
        </p:sp>
        <p:sp>
          <p:nvSpPr>
            <p:cNvPr id="15" name="object 14"/>
            <p:cNvSpPr/>
            <p:nvPr/>
          </p:nvSpPr>
          <p:spPr>
            <a:xfrm>
              <a:off x="4513896" y="4509141"/>
              <a:ext cx="2991485" cy="1729739"/>
            </a:xfrm>
            <a:custGeom>
              <a:avLst/>
              <a:gdLst/>
              <a:ahLst/>
              <a:cxnLst/>
              <a:rect l="l" t="t" r="r" b="b"/>
              <a:pathLst>
                <a:path w="2991484" h="1729739">
                  <a:moveTo>
                    <a:pt x="0" y="854581"/>
                  </a:moveTo>
                  <a:lnTo>
                    <a:pt x="1485343" y="0"/>
                  </a:lnTo>
                  <a:lnTo>
                    <a:pt x="2991042" y="854581"/>
                  </a:lnTo>
                  <a:lnTo>
                    <a:pt x="1485343" y="1729518"/>
                  </a:lnTo>
                  <a:lnTo>
                    <a:pt x="0" y="854581"/>
                  </a:lnTo>
                  <a:close/>
                </a:path>
              </a:pathLst>
            </a:custGeom>
            <a:ln w="10872">
              <a:solidFill>
                <a:srgbClr val="28285B"/>
              </a:solidFill>
            </a:ln>
          </p:spPr>
          <p:txBody>
            <a:bodyPr wrap="square" lIns="0" tIns="0" rIns="0" bIns="0" rtlCol="0"/>
            <a:lstStyle/>
            <a:p>
              <a:endParaRPr/>
            </a:p>
          </p:txBody>
        </p:sp>
        <p:sp>
          <p:nvSpPr>
            <p:cNvPr id="16" name="object 15"/>
            <p:cNvSpPr/>
            <p:nvPr/>
          </p:nvSpPr>
          <p:spPr>
            <a:xfrm>
              <a:off x="4513896" y="3939420"/>
              <a:ext cx="2991485" cy="1729739"/>
            </a:xfrm>
            <a:custGeom>
              <a:avLst/>
              <a:gdLst/>
              <a:ahLst/>
              <a:cxnLst/>
              <a:rect l="l" t="t" r="r" b="b"/>
              <a:pathLst>
                <a:path w="2991484" h="1729739">
                  <a:moveTo>
                    <a:pt x="1485344" y="0"/>
                  </a:moveTo>
                  <a:lnTo>
                    <a:pt x="0" y="854581"/>
                  </a:lnTo>
                  <a:lnTo>
                    <a:pt x="1485344" y="1729518"/>
                  </a:lnTo>
                  <a:lnTo>
                    <a:pt x="2991042" y="854581"/>
                  </a:lnTo>
                  <a:lnTo>
                    <a:pt x="1485344" y="0"/>
                  </a:lnTo>
                  <a:close/>
                </a:path>
              </a:pathLst>
            </a:custGeom>
            <a:solidFill>
              <a:srgbClr val="2BAAE1">
                <a:alpha val="25000"/>
              </a:srgbClr>
            </a:solidFill>
          </p:spPr>
          <p:txBody>
            <a:bodyPr wrap="square" lIns="0" tIns="0" rIns="0" bIns="0" rtlCol="0"/>
            <a:lstStyle/>
            <a:p>
              <a:endParaRPr/>
            </a:p>
          </p:txBody>
        </p:sp>
        <p:sp>
          <p:nvSpPr>
            <p:cNvPr id="17" name="object 16"/>
            <p:cNvSpPr/>
            <p:nvPr/>
          </p:nvSpPr>
          <p:spPr>
            <a:xfrm>
              <a:off x="4513896" y="3939420"/>
              <a:ext cx="2991485" cy="1729739"/>
            </a:xfrm>
            <a:custGeom>
              <a:avLst/>
              <a:gdLst/>
              <a:ahLst/>
              <a:cxnLst/>
              <a:rect l="l" t="t" r="r" b="b"/>
              <a:pathLst>
                <a:path w="2991484" h="1729739">
                  <a:moveTo>
                    <a:pt x="0" y="854581"/>
                  </a:moveTo>
                  <a:lnTo>
                    <a:pt x="1485343" y="0"/>
                  </a:lnTo>
                  <a:lnTo>
                    <a:pt x="2991042" y="854581"/>
                  </a:lnTo>
                  <a:lnTo>
                    <a:pt x="1485343" y="1729518"/>
                  </a:lnTo>
                  <a:lnTo>
                    <a:pt x="0" y="854581"/>
                  </a:lnTo>
                  <a:close/>
                </a:path>
              </a:pathLst>
            </a:custGeom>
            <a:ln w="10872">
              <a:solidFill>
                <a:srgbClr val="28285B"/>
              </a:solidFill>
            </a:ln>
          </p:spPr>
          <p:txBody>
            <a:bodyPr wrap="square" lIns="0" tIns="0" rIns="0" bIns="0" rtlCol="0"/>
            <a:lstStyle/>
            <a:p>
              <a:endParaRPr/>
            </a:p>
          </p:txBody>
        </p:sp>
        <p:sp>
          <p:nvSpPr>
            <p:cNvPr id="18" name="object 17"/>
            <p:cNvSpPr/>
            <p:nvPr/>
          </p:nvSpPr>
          <p:spPr>
            <a:xfrm>
              <a:off x="4513900" y="5953793"/>
              <a:ext cx="2991485" cy="875030"/>
            </a:xfrm>
            <a:custGeom>
              <a:avLst/>
              <a:gdLst/>
              <a:ahLst/>
              <a:cxnLst/>
              <a:rect l="l" t="t" r="r" b="b"/>
              <a:pathLst>
                <a:path w="2991484" h="875029">
                  <a:moveTo>
                    <a:pt x="2991042" y="0"/>
                  </a:moveTo>
                  <a:lnTo>
                    <a:pt x="1485343" y="874936"/>
                  </a:lnTo>
                  <a:lnTo>
                    <a:pt x="0" y="0"/>
                  </a:lnTo>
                </a:path>
              </a:pathLst>
            </a:custGeom>
            <a:ln w="10872">
              <a:solidFill>
                <a:srgbClr val="0870B7"/>
              </a:solidFill>
            </a:ln>
          </p:spPr>
          <p:txBody>
            <a:bodyPr wrap="square" lIns="0" tIns="0" rIns="0" bIns="0" rtlCol="0"/>
            <a:lstStyle/>
            <a:p>
              <a:endParaRPr/>
            </a:p>
          </p:txBody>
        </p:sp>
        <p:sp>
          <p:nvSpPr>
            <p:cNvPr id="19" name="object 18"/>
            <p:cNvSpPr/>
            <p:nvPr/>
          </p:nvSpPr>
          <p:spPr>
            <a:xfrm>
              <a:off x="4513900" y="4794002"/>
              <a:ext cx="2991485" cy="875030"/>
            </a:xfrm>
            <a:custGeom>
              <a:avLst/>
              <a:gdLst/>
              <a:ahLst/>
              <a:cxnLst/>
              <a:rect l="l" t="t" r="r" b="b"/>
              <a:pathLst>
                <a:path w="2991484" h="875029">
                  <a:moveTo>
                    <a:pt x="2991042" y="0"/>
                  </a:moveTo>
                  <a:lnTo>
                    <a:pt x="1485343" y="874936"/>
                  </a:lnTo>
                  <a:lnTo>
                    <a:pt x="0" y="0"/>
                  </a:lnTo>
                </a:path>
              </a:pathLst>
            </a:custGeom>
            <a:ln w="10872">
              <a:solidFill>
                <a:srgbClr val="0870B7"/>
              </a:solidFill>
            </a:ln>
          </p:spPr>
          <p:txBody>
            <a:bodyPr wrap="square" lIns="0" tIns="0" rIns="0" bIns="0" rtlCol="0"/>
            <a:lstStyle/>
            <a:p>
              <a:endParaRPr/>
            </a:p>
          </p:txBody>
        </p:sp>
        <p:sp>
          <p:nvSpPr>
            <p:cNvPr id="20" name="object 19"/>
            <p:cNvSpPr/>
            <p:nvPr/>
          </p:nvSpPr>
          <p:spPr>
            <a:xfrm>
              <a:off x="4513900" y="5363723"/>
              <a:ext cx="2991485" cy="875030"/>
            </a:xfrm>
            <a:custGeom>
              <a:avLst/>
              <a:gdLst/>
              <a:ahLst/>
              <a:cxnLst/>
              <a:rect l="l" t="t" r="r" b="b"/>
              <a:pathLst>
                <a:path w="2991484" h="875029">
                  <a:moveTo>
                    <a:pt x="2991042" y="0"/>
                  </a:moveTo>
                  <a:lnTo>
                    <a:pt x="1485343" y="874936"/>
                  </a:lnTo>
                  <a:lnTo>
                    <a:pt x="0" y="0"/>
                  </a:lnTo>
                </a:path>
              </a:pathLst>
            </a:custGeom>
            <a:ln w="10872">
              <a:solidFill>
                <a:srgbClr val="0870B7"/>
              </a:solidFill>
            </a:ln>
          </p:spPr>
          <p:txBody>
            <a:bodyPr wrap="square" lIns="0" tIns="0" rIns="0" bIns="0" rtlCol="0"/>
            <a:lstStyle/>
            <a:p>
              <a:endParaRPr/>
            </a:p>
          </p:txBody>
        </p:sp>
        <p:sp>
          <p:nvSpPr>
            <p:cNvPr id="21" name="object 20"/>
            <p:cNvSpPr/>
            <p:nvPr/>
          </p:nvSpPr>
          <p:spPr>
            <a:xfrm>
              <a:off x="4513896" y="3369700"/>
              <a:ext cx="2991485" cy="1729739"/>
            </a:xfrm>
            <a:custGeom>
              <a:avLst/>
              <a:gdLst/>
              <a:ahLst/>
              <a:cxnLst/>
              <a:rect l="l" t="t" r="r" b="b"/>
              <a:pathLst>
                <a:path w="2991484" h="1729739">
                  <a:moveTo>
                    <a:pt x="0" y="854581"/>
                  </a:moveTo>
                  <a:lnTo>
                    <a:pt x="1485343" y="0"/>
                  </a:lnTo>
                  <a:lnTo>
                    <a:pt x="2991042" y="854581"/>
                  </a:lnTo>
                  <a:lnTo>
                    <a:pt x="1485343" y="1729507"/>
                  </a:lnTo>
                  <a:lnTo>
                    <a:pt x="0" y="854581"/>
                  </a:lnTo>
                  <a:close/>
                </a:path>
              </a:pathLst>
            </a:custGeom>
            <a:ln w="10872">
              <a:solidFill>
                <a:srgbClr val="0870B7"/>
              </a:solidFill>
            </a:ln>
          </p:spPr>
          <p:txBody>
            <a:bodyPr wrap="square" lIns="0" tIns="0" rIns="0" bIns="0" rtlCol="0"/>
            <a:lstStyle/>
            <a:p>
              <a:endParaRPr/>
            </a:p>
          </p:txBody>
        </p:sp>
        <p:sp>
          <p:nvSpPr>
            <p:cNvPr id="22" name="object 21"/>
            <p:cNvSpPr/>
            <p:nvPr/>
          </p:nvSpPr>
          <p:spPr>
            <a:xfrm>
              <a:off x="4513896" y="3369700"/>
              <a:ext cx="2991485" cy="1729739"/>
            </a:xfrm>
            <a:custGeom>
              <a:avLst/>
              <a:gdLst/>
              <a:ahLst/>
              <a:cxnLst/>
              <a:rect l="l" t="t" r="r" b="b"/>
              <a:pathLst>
                <a:path w="2991484" h="1729739">
                  <a:moveTo>
                    <a:pt x="1485344" y="0"/>
                  </a:moveTo>
                  <a:lnTo>
                    <a:pt x="0" y="854581"/>
                  </a:lnTo>
                  <a:lnTo>
                    <a:pt x="1485344" y="1729507"/>
                  </a:lnTo>
                  <a:lnTo>
                    <a:pt x="2991042" y="854581"/>
                  </a:lnTo>
                  <a:lnTo>
                    <a:pt x="1485344" y="0"/>
                  </a:lnTo>
                  <a:close/>
                </a:path>
              </a:pathLst>
            </a:custGeom>
            <a:solidFill>
              <a:srgbClr val="2BAAE1">
                <a:alpha val="9999"/>
              </a:srgbClr>
            </a:solidFill>
          </p:spPr>
          <p:txBody>
            <a:bodyPr wrap="square" lIns="0" tIns="0" rIns="0" bIns="0" rtlCol="0"/>
            <a:lstStyle/>
            <a:p>
              <a:endParaRPr/>
            </a:p>
          </p:txBody>
        </p:sp>
        <p:sp>
          <p:nvSpPr>
            <p:cNvPr id="23" name="object 22"/>
            <p:cNvSpPr/>
            <p:nvPr/>
          </p:nvSpPr>
          <p:spPr>
            <a:xfrm>
              <a:off x="4513896" y="3369700"/>
              <a:ext cx="2991485" cy="1729739"/>
            </a:xfrm>
            <a:custGeom>
              <a:avLst/>
              <a:gdLst/>
              <a:ahLst/>
              <a:cxnLst/>
              <a:rect l="l" t="t" r="r" b="b"/>
              <a:pathLst>
                <a:path w="2991484" h="1729739">
                  <a:moveTo>
                    <a:pt x="0" y="854581"/>
                  </a:moveTo>
                  <a:lnTo>
                    <a:pt x="1485343" y="0"/>
                  </a:lnTo>
                  <a:lnTo>
                    <a:pt x="2991042" y="854581"/>
                  </a:lnTo>
                  <a:lnTo>
                    <a:pt x="1485343" y="1729507"/>
                  </a:lnTo>
                  <a:lnTo>
                    <a:pt x="0" y="854581"/>
                  </a:lnTo>
                  <a:close/>
                </a:path>
              </a:pathLst>
            </a:custGeom>
            <a:ln w="10872">
              <a:solidFill>
                <a:srgbClr val="28285B"/>
              </a:solidFill>
            </a:ln>
          </p:spPr>
          <p:txBody>
            <a:bodyPr wrap="square" lIns="0" tIns="0" rIns="0" bIns="0" rtlCol="0"/>
            <a:lstStyle/>
            <a:p>
              <a:endParaRPr/>
            </a:p>
          </p:txBody>
        </p:sp>
        <p:sp>
          <p:nvSpPr>
            <p:cNvPr id="24" name="object 23"/>
            <p:cNvSpPr/>
            <p:nvPr/>
          </p:nvSpPr>
          <p:spPr>
            <a:xfrm>
              <a:off x="4517012" y="3373304"/>
              <a:ext cx="2992120" cy="3455035"/>
            </a:xfrm>
            <a:custGeom>
              <a:avLst/>
              <a:gdLst/>
              <a:ahLst/>
              <a:cxnLst/>
              <a:rect l="l" t="t" r="r" b="b"/>
              <a:pathLst>
                <a:path w="2992120" h="3455034">
                  <a:moveTo>
                    <a:pt x="2991661" y="2590862"/>
                  </a:moveTo>
                  <a:lnTo>
                    <a:pt x="2991661" y="863628"/>
                  </a:lnTo>
                  <a:lnTo>
                    <a:pt x="1495825" y="0"/>
                  </a:lnTo>
                  <a:lnTo>
                    <a:pt x="0" y="863628"/>
                  </a:lnTo>
                  <a:lnTo>
                    <a:pt x="0" y="2590862"/>
                  </a:lnTo>
                  <a:lnTo>
                    <a:pt x="1495825" y="3454480"/>
                  </a:lnTo>
                  <a:lnTo>
                    <a:pt x="2991661" y="2590862"/>
                  </a:lnTo>
                  <a:close/>
                </a:path>
              </a:pathLst>
            </a:custGeom>
            <a:ln w="10872">
              <a:solidFill>
                <a:srgbClr val="0870B7"/>
              </a:solidFill>
            </a:ln>
          </p:spPr>
          <p:txBody>
            <a:bodyPr wrap="square" lIns="0" tIns="0" rIns="0" bIns="0" rtlCol="0"/>
            <a:lstStyle/>
            <a:p>
              <a:endParaRPr/>
            </a:p>
          </p:txBody>
        </p:sp>
        <p:sp>
          <p:nvSpPr>
            <p:cNvPr id="25" name="object 24"/>
            <p:cNvSpPr/>
            <p:nvPr/>
          </p:nvSpPr>
          <p:spPr>
            <a:xfrm>
              <a:off x="6013770" y="5088953"/>
              <a:ext cx="0" cy="1733550"/>
            </a:xfrm>
            <a:custGeom>
              <a:avLst/>
              <a:gdLst/>
              <a:ahLst/>
              <a:cxnLst/>
              <a:rect l="l" t="t" r="r" b="b"/>
              <a:pathLst>
                <a:path h="1733550">
                  <a:moveTo>
                    <a:pt x="0" y="0"/>
                  </a:moveTo>
                  <a:lnTo>
                    <a:pt x="0" y="1733247"/>
                  </a:lnTo>
                </a:path>
              </a:pathLst>
            </a:custGeom>
            <a:ln w="10872">
              <a:solidFill>
                <a:srgbClr val="0870B7"/>
              </a:solidFill>
            </a:ln>
          </p:spPr>
          <p:txBody>
            <a:bodyPr wrap="square" lIns="0" tIns="0" rIns="0" bIns="0" rtlCol="0"/>
            <a:lstStyle/>
            <a:p>
              <a:endParaRPr/>
            </a:p>
          </p:txBody>
        </p:sp>
      </p:grpSp>
      <p:sp>
        <p:nvSpPr>
          <p:cNvPr id="26" name="Marcador de título 31"/>
          <p:cNvSpPr>
            <a:spLocks noGrp="1"/>
          </p:cNvSpPr>
          <p:nvPr>
            <p:ph type="title"/>
          </p:nvPr>
        </p:nvSpPr>
        <p:spPr>
          <a:xfrm>
            <a:off x="10585450" y="3935531"/>
            <a:ext cx="8135938" cy="4371201"/>
          </a:xfrm>
          <a:prstGeom prst="rect">
            <a:avLst/>
          </a:prstGeom>
        </p:spPr>
        <p:txBody>
          <a:bodyPr vert="horz" lIns="91440" tIns="45720" rIns="91440" bIns="45720" rtlCol="0" anchor="ctr">
            <a:normAutofit/>
          </a:bodyPr>
          <a:lstStyle>
            <a:lvl1pPr>
              <a:defRPr baseline="0">
                <a:solidFill>
                  <a:schemeClr val="bg1"/>
                </a:solidFill>
              </a:defRPr>
            </a:lvl1pPr>
          </a:lstStyle>
          <a:p>
            <a:r>
              <a:rPr lang="es-ES"/>
              <a:t>Haga clic para modificar el estilo de título del patrón</a:t>
            </a:r>
            <a:endParaRPr lang="es-CO"/>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Personaje a la izquierda">
    <p:spTree>
      <p:nvGrpSpPr>
        <p:cNvPr id="1" name=""/>
        <p:cNvGrpSpPr/>
        <p:nvPr/>
      </p:nvGrpSpPr>
      <p:grpSpPr>
        <a:xfrm>
          <a:off x="0" y="0"/>
          <a:ext cx="0" cy="0"/>
          <a:chOff x="0" y="0"/>
          <a:chExt cx="0" cy="0"/>
        </a:xfrm>
      </p:grpSpPr>
      <p:sp>
        <p:nvSpPr>
          <p:cNvPr id="2" name="Título 1"/>
          <p:cNvSpPr>
            <a:spLocks noGrp="1"/>
          </p:cNvSpPr>
          <p:nvPr>
            <p:ph type="title"/>
          </p:nvPr>
        </p:nvSpPr>
        <p:spPr>
          <a:xfrm>
            <a:off x="10052050" y="646113"/>
            <a:ext cx="8669338" cy="2347912"/>
          </a:xfrm>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10052050" y="3233738"/>
            <a:ext cx="8669338" cy="77073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Personaje a la derecha">
    <p:spTree>
      <p:nvGrpSpPr>
        <p:cNvPr id="1" name=""/>
        <p:cNvGrpSpPr/>
        <p:nvPr/>
      </p:nvGrpSpPr>
      <p:grpSpPr>
        <a:xfrm>
          <a:off x="0" y="0"/>
          <a:ext cx="0" cy="0"/>
          <a:chOff x="0" y="0"/>
          <a:chExt cx="0" cy="0"/>
        </a:xfrm>
      </p:grpSpPr>
      <p:sp>
        <p:nvSpPr>
          <p:cNvPr id="2" name="Título 1"/>
          <p:cNvSpPr>
            <a:spLocks noGrp="1"/>
          </p:cNvSpPr>
          <p:nvPr>
            <p:ph type="title"/>
          </p:nvPr>
        </p:nvSpPr>
        <p:spPr>
          <a:xfrm>
            <a:off x="1382713" y="742950"/>
            <a:ext cx="8669338" cy="2347912"/>
          </a:xfrm>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1382713" y="3330575"/>
            <a:ext cx="8669338" cy="77073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ersonaje a la izquierda sin encabezado">
    <p:spTree>
      <p:nvGrpSpPr>
        <p:cNvPr id="1" name=""/>
        <p:cNvGrpSpPr/>
        <p:nvPr/>
      </p:nvGrpSpPr>
      <p:grpSpPr>
        <a:xfrm>
          <a:off x="0" y="0"/>
          <a:ext cx="0" cy="0"/>
          <a:chOff x="0" y="0"/>
          <a:chExt cx="0" cy="0"/>
        </a:xfrm>
      </p:grpSpPr>
      <p:sp>
        <p:nvSpPr>
          <p:cNvPr id="3" name="Marcador de contenido 2"/>
          <p:cNvSpPr>
            <a:spLocks noGrp="1"/>
          </p:cNvSpPr>
          <p:nvPr>
            <p:ph idx="1" hasCustomPrompt="1"/>
          </p:nvPr>
        </p:nvSpPr>
        <p:spPr>
          <a:xfrm>
            <a:off x="1382713" y="892175"/>
            <a:ext cx="8669337" cy="101457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ersonaje a la derecha sin encabezado">
    <p:spTree>
      <p:nvGrpSpPr>
        <p:cNvPr id="1" name=""/>
        <p:cNvGrpSpPr/>
        <p:nvPr/>
      </p:nvGrpSpPr>
      <p:grpSpPr>
        <a:xfrm>
          <a:off x="0" y="0"/>
          <a:ext cx="0" cy="0"/>
          <a:chOff x="0" y="0"/>
          <a:chExt cx="0" cy="0"/>
        </a:xfrm>
      </p:grpSpPr>
      <p:sp>
        <p:nvSpPr>
          <p:cNvPr id="3" name="Marcador de contenido 2"/>
          <p:cNvSpPr>
            <a:spLocks noGrp="1"/>
          </p:cNvSpPr>
          <p:nvPr>
            <p:ph idx="1" hasCustomPrompt="1"/>
          </p:nvPr>
        </p:nvSpPr>
        <p:spPr>
          <a:xfrm>
            <a:off x="10052050" y="1000919"/>
            <a:ext cx="8669337" cy="101457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es-CO"/>
          </a:p>
        </p:txBody>
      </p:sp>
      <p:sp>
        <p:nvSpPr>
          <p:cNvPr id="3" name="Marcador de contenido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Marcador de fecha 3"/>
          <p:cNvSpPr>
            <a:spLocks noGrp="1"/>
          </p:cNvSpPr>
          <p:nvPr>
            <p:ph type="dt" sz="half" idx="10"/>
          </p:nvPr>
        </p:nvSpPr>
        <p:spPr/>
        <p:txBody>
          <a:bodyPr/>
          <a:lstStyle/>
          <a:p>
            <a:fld id="{F15BE953-DEDE-0D49-BABA-174565CF85C6}" type="datetimeFigureOut">
              <a:rPr lang="es-CO" smtClean="0"/>
              <a:t>11/03/2025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5ACD650-0B9B-FA46-A913-5A1058FDC3E9}" type="slidenum">
              <a:rPr lang="es-CO" smtClean="0"/>
              <a:t>‹#›</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371600" y="3028950"/>
            <a:ext cx="17340263" cy="5053013"/>
          </a:xfrm>
        </p:spPr>
        <p:txBody>
          <a:bodyPr anchor="b"/>
          <a:lstStyle>
            <a:lvl1pPr>
              <a:defRPr sz="6000"/>
            </a:lvl1pPr>
          </a:lstStyle>
          <a:p>
            <a:r>
              <a:rPr lang="en-US"/>
              <a:t>Click to edit Master title style</a:t>
            </a:r>
            <a:endParaRPr lang="es-CO"/>
          </a:p>
        </p:txBody>
      </p:sp>
      <p:sp>
        <p:nvSpPr>
          <p:cNvPr id="3" name="Marcador de texto 2"/>
          <p:cNvSpPr>
            <a:spLocks noGrp="1"/>
          </p:cNvSpPr>
          <p:nvPr>
            <p:ph type="body" idx="1"/>
          </p:nvPr>
        </p:nvSpPr>
        <p:spPr>
          <a:xfrm>
            <a:off x="1371600" y="8129588"/>
            <a:ext cx="17340263" cy="26574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Marcador de fecha 3"/>
          <p:cNvSpPr>
            <a:spLocks noGrp="1"/>
          </p:cNvSpPr>
          <p:nvPr>
            <p:ph type="dt" sz="half" idx="10"/>
          </p:nvPr>
        </p:nvSpPr>
        <p:spPr/>
        <p:txBody>
          <a:bodyPr/>
          <a:lstStyle/>
          <a:p>
            <a:fld id="{F15BE953-DEDE-0D49-BABA-174565CF85C6}" type="datetimeFigureOut">
              <a:rPr lang="es-CO" smtClean="0"/>
              <a:t>11/03/2025</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F5ACD650-0B9B-FA46-A913-5A1058FDC3E9}" type="slidenum">
              <a:rPr lang="es-CO" smtClean="0"/>
              <a:t>‹#›</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es-CO"/>
          </a:p>
        </p:txBody>
      </p:sp>
      <p:sp>
        <p:nvSpPr>
          <p:cNvPr id="3" name="Marcador de contenido 2"/>
          <p:cNvSpPr>
            <a:spLocks noGrp="1"/>
          </p:cNvSpPr>
          <p:nvPr>
            <p:ph sz="half" idx="1"/>
          </p:nvPr>
        </p:nvSpPr>
        <p:spPr>
          <a:xfrm>
            <a:off x="1382713" y="3233738"/>
            <a:ext cx="8593137" cy="7707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Marcador de contenido 3"/>
          <p:cNvSpPr>
            <a:spLocks noGrp="1"/>
          </p:cNvSpPr>
          <p:nvPr>
            <p:ph sz="half" idx="2"/>
          </p:nvPr>
        </p:nvSpPr>
        <p:spPr>
          <a:xfrm>
            <a:off x="10128250" y="3233738"/>
            <a:ext cx="8593138" cy="7707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5" name="Marcador de fecha 4"/>
          <p:cNvSpPr>
            <a:spLocks noGrp="1"/>
          </p:cNvSpPr>
          <p:nvPr>
            <p:ph type="dt" sz="half" idx="10"/>
          </p:nvPr>
        </p:nvSpPr>
        <p:spPr/>
        <p:txBody>
          <a:bodyPr/>
          <a:lstStyle/>
          <a:p>
            <a:fld id="{F15BE953-DEDE-0D49-BABA-174565CF85C6}" type="datetimeFigureOut">
              <a:rPr lang="es-CO" smtClean="0"/>
              <a:t>11/03/2025</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5ACD650-0B9B-FA46-A913-5A1058FDC3E9}" type="slidenum">
              <a:rPr lang="es-CO" smtClean="0"/>
              <a:t>‹#›</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384300" y="1184275"/>
            <a:ext cx="17340263" cy="1809750"/>
          </a:xfrm>
        </p:spPr>
        <p:txBody>
          <a:bodyPr/>
          <a:lstStyle/>
          <a:p>
            <a:r>
              <a:rPr lang="en-US"/>
              <a:t>Click to edit Master title style</a:t>
            </a:r>
            <a:endParaRPr lang="es-CO"/>
          </a:p>
        </p:txBody>
      </p:sp>
      <p:sp>
        <p:nvSpPr>
          <p:cNvPr id="3" name="Marcador de texto 2"/>
          <p:cNvSpPr>
            <a:spLocks noGrp="1"/>
          </p:cNvSpPr>
          <p:nvPr>
            <p:ph type="body" idx="1"/>
          </p:nvPr>
        </p:nvSpPr>
        <p:spPr>
          <a:xfrm>
            <a:off x="1384300" y="2978150"/>
            <a:ext cx="8505825" cy="1458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Marcador de contenido 3"/>
          <p:cNvSpPr>
            <a:spLocks noGrp="1"/>
          </p:cNvSpPr>
          <p:nvPr>
            <p:ph sz="half" idx="2"/>
          </p:nvPr>
        </p:nvSpPr>
        <p:spPr>
          <a:xfrm>
            <a:off x="1384300" y="4437063"/>
            <a:ext cx="8505825" cy="6526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5" name="Marcador de texto 4"/>
          <p:cNvSpPr>
            <a:spLocks noGrp="1"/>
          </p:cNvSpPr>
          <p:nvPr>
            <p:ph type="body" sz="quarter" idx="3"/>
          </p:nvPr>
        </p:nvSpPr>
        <p:spPr>
          <a:xfrm>
            <a:off x="10177463" y="2978150"/>
            <a:ext cx="8547100" cy="145891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Marcador de contenido 5"/>
          <p:cNvSpPr>
            <a:spLocks noGrp="1"/>
          </p:cNvSpPr>
          <p:nvPr>
            <p:ph sz="quarter" idx="4"/>
          </p:nvPr>
        </p:nvSpPr>
        <p:spPr>
          <a:xfrm>
            <a:off x="10177463" y="4437063"/>
            <a:ext cx="8547100" cy="6526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7" name="Marcador de fecha 6"/>
          <p:cNvSpPr>
            <a:spLocks noGrp="1"/>
          </p:cNvSpPr>
          <p:nvPr>
            <p:ph type="dt" sz="half" idx="10"/>
          </p:nvPr>
        </p:nvSpPr>
        <p:spPr/>
        <p:txBody>
          <a:bodyPr/>
          <a:lstStyle/>
          <a:p>
            <a:fld id="{F15BE953-DEDE-0D49-BABA-174565CF85C6}" type="datetimeFigureOut">
              <a:rPr lang="es-CO" smtClean="0"/>
              <a:t>11/03/2025</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F5ACD650-0B9B-FA46-A913-5A1058FDC3E9}" type="slidenum">
              <a:rPr lang="es-CO" smtClean="0"/>
              <a:t>‹#›</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Click to edit Master title style</a:t>
            </a:r>
            <a:endParaRPr lang="es-CO"/>
          </a:p>
        </p:txBody>
      </p:sp>
      <p:sp>
        <p:nvSpPr>
          <p:cNvPr id="3" name="Marcador de fecha 2"/>
          <p:cNvSpPr>
            <a:spLocks noGrp="1"/>
          </p:cNvSpPr>
          <p:nvPr>
            <p:ph type="dt" sz="half" idx="10"/>
          </p:nvPr>
        </p:nvSpPr>
        <p:spPr/>
        <p:txBody>
          <a:bodyPr/>
          <a:lstStyle/>
          <a:p>
            <a:fld id="{F15BE953-DEDE-0D49-BABA-174565CF85C6}" type="datetimeFigureOut">
              <a:rPr lang="es-CO" smtClean="0"/>
              <a:t>11/03/2025</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F5ACD650-0B9B-FA46-A913-5A1058FDC3E9}" type="slidenum">
              <a:rPr lang="es-CO" smtClean="0"/>
              <a:t>‹#›</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15BE953-DEDE-0D49-BABA-174565CF85C6}" type="datetimeFigureOut">
              <a:rPr lang="es-CO" smtClean="0"/>
              <a:t>11/03/2025</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F5ACD650-0B9B-FA46-A913-5A1058FDC3E9}" type="slidenum">
              <a:rPr lang="es-CO" smtClean="0"/>
              <a:t>‹#›</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384300" y="1120775"/>
            <a:ext cx="6484938" cy="2524125"/>
          </a:xfrm>
        </p:spPr>
        <p:txBody>
          <a:bodyPr anchor="b"/>
          <a:lstStyle>
            <a:lvl1pPr>
              <a:defRPr sz="3200"/>
            </a:lvl1pPr>
          </a:lstStyle>
          <a:p>
            <a:r>
              <a:rPr lang="en-US"/>
              <a:t>Click to edit Master title style</a:t>
            </a:r>
            <a:endParaRPr lang="es-CO"/>
          </a:p>
        </p:txBody>
      </p:sp>
      <p:sp>
        <p:nvSpPr>
          <p:cNvPr id="3" name="Marcador de contenido 2"/>
          <p:cNvSpPr>
            <a:spLocks noGrp="1"/>
          </p:cNvSpPr>
          <p:nvPr>
            <p:ph idx="1"/>
          </p:nvPr>
        </p:nvSpPr>
        <p:spPr>
          <a:xfrm>
            <a:off x="8547100" y="1749425"/>
            <a:ext cx="10177463" cy="86328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CO"/>
          </a:p>
        </p:txBody>
      </p:sp>
      <p:sp>
        <p:nvSpPr>
          <p:cNvPr id="4" name="Marcador de texto 3"/>
          <p:cNvSpPr>
            <a:spLocks noGrp="1"/>
          </p:cNvSpPr>
          <p:nvPr>
            <p:ph type="body" sz="half" idx="2"/>
          </p:nvPr>
        </p:nvSpPr>
        <p:spPr>
          <a:xfrm>
            <a:off x="1384300" y="3644900"/>
            <a:ext cx="6484938" cy="67500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Marcador de fecha 4"/>
          <p:cNvSpPr>
            <a:spLocks noGrp="1"/>
          </p:cNvSpPr>
          <p:nvPr>
            <p:ph type="dt" sz="half" idx="10"/>
          </p:nvPr>
        </p:nvSpPr>
        <p:spPr/>
        <p:txBody>
          <a:bodyPr/>
          <a:lstStyle/>
          <a:p>
            <a:fld id="{F15BE953-DEDE-0D49-BABA-174565CF85C6}" type="datetimeFigureOut">
              <a:rPr lang="es-CO" smtClean="0"/>
              <a:t>11/03/2025</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5ACD650-0B9B-FA46-A913-5A1058FDC3E9}" type="slidenum">
              <a:rPr lang="es-CO" smtClean="0"/>
              <a:t>‹#›</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384300" y="809625"/>
            <a:ext cx="6484938" cy="2835275"/>
          </a:xfrm>
        </p:spPr>
        <p:txBody>
          <a:bodyPr anchor="b"/>
          <a:lstStyle>
            <a:lvl1pPr>
              <a:defRPr sz="3200"/>
            </a:lvl1pPr>
          </a:lstStyle>
          <a:p>
            <a:r>
              <a:rPr lang="en-US"/>
              <a:t>Click to edit Master title style</a:t>
            </a:r>
            <a:endParaRPr lang="es-CO"/>
          </a:p>
        </p:txBody>
      </p:sp>
      <p:sp>
        <p:nvSpPr>
          <p:cNvPr id="3" name="Marcador de posición de imagen 2"/>
          <p:cNvSpPr>
            <a:spLocks noGrp="1"/>
          </p:cNvSpPr>
          <p:nvPr>
            <p:ph type="pic" idx="1"/>
          </p:nvPr>
        </p:nvSpPr>
        <p:spPr>
          <a:xfrm>
            <a:off x="8547100" y="1749425"/>
            <a:ext cx="10177463" cy="86328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s-CO"/>
          </a:p>
        </p:txBody>
      </p:sp>
      <p:sp>
        <p:nvSpPr>
          <p:cNvPr id="4" name="Marcador de texto 3"/>
          <p:cNvSpPr>
            <a:spLocks noGrp="1"/>
          </p:cNvSpPr>
          <p:nvPr>
            <p:ph type="body" sz="half" idx="2"/>
          </p:nvPr>
        </p:nvSpPr>
        <p:spPr>
          <a:xfrm>
            <a:off x="1384300" y="3644900"/>
            <a:ext cx="6484938" cy="67500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Marcador de fecha 4"/>
          <p:cNvSpPr>
            <a:spLocks noGrp="1"/>
          </p:cNvSpPr>
          <p:nvPr>
            <p:ph type="dt" sz="half" idx="10"/>
          </p:nvPr>
        </p:nvSpPr>
        <p:spPr/>
        <p:txBody>
          <a:bodyPr/>
          <a:lstStyle/>
          <a:p>
            <a:fld id="{F15BE953-DEDE-0D49-BABA-174565CF85C6}" type="datetimeFigureOut">
              <a:rPr lang="es-CO" smtClean="0"/>
              <a:t>11/03/2025</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F5ACD650-0B9B-FA46-A913-5A1058FDC3E9}" type="slidenum">
              <a:rPr lang="es-CO" smtClean="0"/>
              <a:t>‹#›</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o 7"/>
          <p:cNvGrpSpPr/>
          <p:nvPr userDrawn="1"/>
        </p:nvGrpSpPr>
        <p:grpSpPr>
          <a:xfrm>
            <a:off x="0" y="0"/>
            <a:ext cx="10818308" cy="12145713"/>
            <a:chOff x="0" y="0"/>
            <a:chExt cx="10818308" cy="12145713"/>
          </a:xfrm>
        </p:grpSpPr>
        <p:sp>
          <p:nvSpPr>
            <p:cNvPr id="9" name="object 2"/>
            <p:cNvSpPr/>
            <p:nvPr/>
          </p:nvSpPr>
          <p:spPr>
            <a:xfrm>
              <a:off x="0" y="6067113"/>
              <a:ext cx="10528935" cy="6078220"/>
            </a:xfrm>
            <a:custGeom>
              <a:avLst/>
              <a:gdLst/>
              <a:ahLst/>
              <a:cxnLst/>
              <a:rect l="l" t="t" r="r" b="b"/>
              <a:pathLst>
                <a:path w="10528935" h="6078220">
                  <a:moveTo>
                    <a:pt x="5208665" y="0"/>
                  </a:moveTo>
                  <a:lnTo>
                    <a:pt x="0" y="2996764"/>
                  </a:lnTo>
                  <a:lnTo>
                    <a:pt x="0" y="3042484"/>
                  </a:lnTo>
                  <a:lnTo>
                    <a:pt x="5153283" y="6077980"/>
                  </a:lnTo>
                  <a:lnTo>
                    <a:pt x="5264806" y="6077980"/>
                  </a:lnTo>
                  <a:lnTo>
                    <a:pt x="10528500" y="3019355"/>
                  </a:lnTo>
                  <a:lnTo>
                    <a:pt x="5208665" y="0"/>
                  </a:lnTo>
                  <a:close/>
                </a:path>
              </a:pathLst>
            </a:custGeom>
            <a:solidFill>
              <a:srgbClr val="2BAAE1">
                <a:alpha val="5999"/>
              </a:srgbClr>
            </a:solidFill>
          </p:spPr>
          <p:txBody>
            <a:bodyPr wrap="square" lIns="0" tIns="0" rIns="0" bIns="0" rtlCol="0"/>
            <a:lstStyle/>
            <a:p>
              <a:endParaRPr/>
            </a:p>
          </p:txBody>
        </p:sp>
        <p:sp>
          <p:nvSpPr>
            <p:cNvPr id="10" name="object 3"/>
            <p:cNvSpPr/>
            <p:nvPr/>
          </p:nvSpPr>
          <p:spPr>
            <a:xfrm>
              <a:off x="0" y="6067114"/>
              <a:ext cx="10528935" cy="6078220"/>
            </a:xfrm>
            <a:custGeom>
              <a:avLst/>
              <a:gdLst/>
              <a:ahLst/>
              <a:cxnLst/>
              <a:rect l="l" t="t" r="r" b="b"/>
              <a:pathLst>
                <a:path w="10528935" h="6078220">
                  <a:moveTo>
                    <a:pt x="0" y="2996764"/>
                  </a:moveTo>
                  <a:lnTo>
                    <a:pt x="5208665" y="0"/>
                  </a:lnTo>
                  <a:lnTo>
                    <a:pt x="10528499" y="3019355"/>
                  </a:lnTo>
                  <a:lnTo>
                    <a:pt x="5264806" y="6077980"/>
                  </a:lnTo>
                </a:path>
              </a:pathLst>
            </a:custGeom>
            <a:ln w="10872">
              <a:solidFill>
                <a:srgbClr val="28285B"/>
              </a:solidFill>
            </a:ln>
          </p:spPr>
          <p:txBody>
            <a:bodyPr wrap="square" lIns="0" tIns="0" rIns="0" bIns="0" rtlCol="0"/>
            <a:lstStyle/>
            <a:p>
              <a:endParaRPr/>
            </a:p>
          </p:txBody>
        </p:sp>
        <p:sp>
          <p:nvSpPr>
            <p:cNvPr id="11" name="object 4"/>
            <p:cNvSpPr/>
            <p:nvPr/>
          </p:nvSpPr>
          <p:spPr>
            <a:xfrm>
              <a:off x="0" y="9109598"/>
              <a:ext cx="5153660" cy="3035935"/>
            </a:xfrm>
            <a:custGeom>
              <a:avLst/>
              <a:gdLst/>
              <a:ahLst/>
              <a:cxnLst/>
              <a:rect l="l" t="t" r="r" b="b"/>
              <a:pathLst>
                <a:path w="5153660" h="3035934">
                  <a:moveTo>
                    <a:pt x="5153283" y="3035496"/>
                  </a:moveTo>
                  <a:lnTo>
                    <a:pt x="0" y="0"/>
                  </a:lnTo>
                </a:path>
              </a:pathLst>
            </a:custGeom>
            <a:ln w="10872">
              <a:solidFill>
                <a:srgbClr val="28285B"/>
              </a:solidFill>
            </a:ln>
          </p:spPr>
          <p:txBody>
            <a:bodyPr wrap="square" lIns="0" tIns="0" rIns="0" bIns="0" rtlCol="0"/>
            <a:lstStyle/>
            <a:p>
              <a:endParaRPr/>
            </a:p>
          </p:txBody>
        </p:sp>
        <p:sp>
          <p:nvSpPr>
            <p:cNvPr id="12" name="object 5"/>
            <p:cNvSpPr/>
            <p:nvPr/>
          </p:nvSpPr>
          <p:spPr>
            <a:xfrm>
              <a:off x="0" y="3982319"/>
              <a:ext cx="10528935" cy="6110605"/>
            </a:xfrm>
            <a:custGeom>
              <a:avLst/>
              <a:gdLst/>
              <a:ahLst/>
              <a:cxnLst/>
              <a:rect l="l" t="t" r="r" b="b"/>
              <a:pathLst>
                <a:path w="10528935" h="6110605">
                  <a:moveTo>
                    <a:pt x="5208665" y="0"/>
                  </a:moveTo>
                  <a:lnTo>
                    <a:pt x="0" y="2996764"/>
                  </a:lnTo>
                  <a:lnTo>
                    <a:pt x="0" y="3042484"/>
                  </a:lnTo>
                  <a:lnTo>
                    <a:pt x="5208665" y="6110602"/>
                  </a:lnTo>
                  <a:lnTo>
                    <a:pt x="10528500" y="3019355"/>
                  </a:lnTo>
                  <a:lnTo>
                    <a:pt x="5208665" y="0"/>
                  </a:lnTo>
                  <a:close/>
                </a:path>
              </a:pathLst>
            </a:custGeom>
            <a:solidFill>
              <a:srgbClr val="2BAAE1">
                <a:alpha val="3999"/>
              </a:srgbClr>
            </a:solidFill>
          </p:spPr>
          <p:txBody>
            <a:bodyPr wrap="square" lIns="0" tIns="0" rIns="0" bIns="0" rtlCol="0"/>
            <a:lstStyle/>
            <a:p>
              <a:endParaRPr/>
            </a:p>
          </p:txBody>
        </p:sp>
        <p:sp>
          <p:nvSpPr>
            <p:cNvPr id="13" name="object 6"/>
            <p:cNvSpPr/>
            <p:nvPr/>
          </p:nvSpPr>
          <p:spPr>
            <a:xfrm>
              <a:off x="0" y="3982319"/>
              <a:ext cx="10528935" cy="6110605"/>
            </a:xfrm>
            <a:custGeom>
              <a:avLst/>
              <a:gdLst/>
              <a:ahLst/>
              <a:cxnLst/>
              <a:rect l="l" t="t" r="r" b="b"/>
              <a:pathLst>
                <a:path w="10528935" h="6110605">
                  <a:moveTo>
                    <a:pt x="0" y="2996764"/>
                  </a:moveTo>
                  <a:lnTo>
                    <a:pt x="5208665" y="0"/>
                  </a:lnTo>
                  <a:lnTo>
                    <a:pt x="10528499" y="3019355"/>
                  </a:lnTo>
                  <a:lnTo>
                    <a:pt x="5208665" y="6110602"/>
                  </a:lnTo>
                  <a:lnTo>
                    <a:pt x="0" y="3042484"/>
                  </a:lnTo>
                </a:path>
              </a:pathLst>
            </a:custGeom>
            <a:ln w="10872">
              <a:solidFill>
                <a:srgbClr val="28285B"/>
              </a:solidFill>
            </a:ln>
          </p:spPr>
          <p:txBody>
            <a:bodyPr wrap="square" lIns="0" tIns="0" rIns="0" bIns="0" rtlCol="0"/>
            <a:lstStyle/>
            <a:p>
              <a:endParaRPr/>
            </a:p>
          </p:txBody>
        </p:sp>
        <p:sp>
          <p:nvSpPr>
            <p:cNvPr id="14" name="object 7"/>
            <p:cNvSpPr/>
            <p:nvPr/>
          </p:nvSpPr>
          <p:spPr>
            <a:xfrm>
              <a:off x="0" y="1969410"/>
              <a:ext cx="10528935" cy="6110605"/>
            </a:xfrm>
            <a:custGeom>
              <a:avLst/>
              <a:gdLst/>
              <a:ahLst/>
              <a:cxnLst/>
              <a:rect l="l" t="t" r="r" b="b"/>
              <a:pathLst>
                <a:path w="10528935" h="6110605">
                  <a:moveTo>
                    <a:pt x="5208665" y="0"/>
                  </a:moveTo>
                  <a:lnTo>
                    <a:pt x="0" y="2996764"/>
                  </a:lnTo>
                  <a:lnTo>
                    <a:pt x="0" y="3042484"/>
                  </a:lnTo>
                  <a:lnTo>
                    <a:pt x="5208665" y="6110602"/>
                  </a:lnTo>
                  <a:lnTo>
                    <a:pt x="10528500" y="3019355"/>
                  </a:lnTo>
                  <a:lnTo>
                    <a:pt x="5208665" y="0"/>
                  </a:lnTo>
                  <a:close/>
                </a:path>
              </a:pathLst>
            </a:custGeom>
            <a:solidFill>
              <a:srgbClr val="2BAAE1">
                <a:alpha val="2499"/>
              </a:srgbClr>
            </a:solidFill>
          </p:spPr>
          <p:txBody>
            <a:bodyPr wrap="square" lIns="0" tIns="0" rIns="0" bIns="0" rtlCol="0"/>
            <a:lstStyle/>
            <a:p>
              <a:endParaRPr/>
            </a:p>
          </p:txBody>
        </p:sp>
        <p:sp>
          <p:nvSpPr>
            <p:cNvPr id="15" name="object 8"/>
            <p:cNvSpPr/>
            <p:nvPr/>
          </p:nvSpPr>
          <p:spPr>
            <a:xfrm>
              <a:off x="0" y="1969410"/>
              <a:ext cx="10528935" cy="6110605"/>
            </a:xfrm>
            <a:custGeom>
              <a:avLst/>
              <a:gdLst/>
              <a:ahLst/>
              <a:cxnLst/>
              <a:rect l="l" t="t" r="r" b="b"/>
              <a:pathLst>
                <a:path w="10528935" h="6110605">
                  <a:moveTo>
                    <a:pt x="0" y="2996764"/>
                  </a:moveTo>
                  <a:lnTo>
                    <a:pt x="5208665" y="0"/>
                  </a:lnTo>
                  <a:lnTo>
                    <a:pt x="10528499" y="3019355"/>
                  </a:lnTo>
                  <a:lnTo>
                    <a:pt x="5208665" y="6110602"/>
                  </a:lnTo>
                  <a:lnTo>
                    <a:pt x="0" y="3042484"/>
                  </a:lnTo>
                </a:path>
              </a:pathLst>
            </a:custGeom>
            <a:ln w="10872">
              <a:solidFill>
                <a:srgbClr val="28285B"/>
              </a:solidFill>
            </a:ln>
          </p:spPr>
          <p:txBody>
            <a:bodyPr wrap="square" lIns="0" tIns="0" rIns="0" bIns="0" rtlCol="0"/>
            <a:lstStyle/>
            <a:p>
              <a:endParaRPr/>
            </a:p>
          </p:txBody>
        </p:sp>
        <p:sp>
          <p:nvSpPr>
            <p:cNvPr id="16" name="object 9"/>
            <p:cNvSpPr/>
            <p:nvPr/>
          </p:nvSpPr>
          <p:spPr>
            <a:xfrm>
              <a:off x="5264812" y="9086469"/>
              <a:ext cx="5264150" cy="3058795"/>
            </a:xfrm>
            <a:custGeom>
              <a:avLst/>
              <a:gdLst/>
              <a:ahLst/>
              <a:cxnLst/>
              <a:rect l="l" t="t" r="r" b="b"/>
              <a:pathLst>
                <a:path w="5264150" h="3058795">
                  <a:moveTo>
                    <a:pt x="5263682" y="0"/>
                  </a:moveTo>
                  <a:lnTo>
                    <a:pt x="0" y="3058625"/>
                  </a:lnTo>
                </a:path>
              </a:pathLst>
            </a:custGeom>
            <a:ln w="10872">
              <a:solidFill>
                <a:srgbClr val="0870B7"/>
              </a:solidFill>
            </a:ln>
          </p:spPr>
          <p:txBody>
            <a:bodyPr wrap="square" lIns="0" tIns="0" rIns="0" bIns="0" rtlCol="0"/>
            <a:lstStyle/>
            <a:p>
              <a:endParaRPr/>
            </a:p>
          </p:txBody>
        </p:sp>
        <p:sp>
          <p:nvSpPr>
            <p:cNvPr id="17" name="object 10"/>
            <p:cNvSpPr/>
            <p:nvPr/>
          </p:nvSpPr>
          <p:spPr>
            <a:xfrm>
              <a:off x="0" y="9109601"/>
              <a:ext cx="5153660" cy="3035935"/>
            </a:xfrm>
            <a:custGeom>
              <a:avLst/>
              <a:gdLst/>
              <a:ahLst/>
              <a:cxnLst/>
              <a:rect l="l" t="t" r="r" b="b"/>
              <a:pathLst>
                <a:path w="5153660" h="3035934">
                  <a:moveTo>
                    <a:pt x="5153289" y="3035493"/>
                  </a:moveTo>
                  <a:lnTo>
                    <a:pt x="0" y="0"/>
                  </a:lnTo>
                </a:path>
              </a:pathLst>
            </a:custGeom>
            <a:ln w="10872">
              <a:solidFill>
                <a:srgbClr val="0870B7"/>
              </a:solidFill>
            </a:ln>
          </p:spPr>
          <p:txBody>
            <a:bodyPr wrap="square" lIns="0" tIns="0" rIns="0" bIns="0" rtlCol="0"/>
            <a:lstStyle/>
            <a:p>
              <a:endParaRPr/>
            </a:p>
          </p:txBody>
        </p:sp>
        <p:sp>
          <p:nvSpPr>
            <p:cNvPr id="18" name="object 11"/>
            <p:cNvSpPr/>
            <p:nvPr/>
          </p:nvSpPr>
          <p:spPr>
            <a:xfrm>
              <a:off x="0" y="4988765"/>
              <a:ext cx="10528935" cy="3091815"/>
            </a:xfrm>
            <a:custGeom>
              <a:avLst/>
              <a:gdLst/>
              <a:ahLst/>
              <a:cxnLst/>
              <a:rect l="l" t="t" r="r" b="b"/>
              <a:pathLst>
                <a:path w="10528935" h="3091815">
                  <a:moveTo>
                    <a:pt x="10528494" y="0"/>
                  </a:moveTo>
                  <a:lnTo>
                    <a:pt x="5208671" y="3091247"/>
                  </a:lnTo>
                  <a:lnTo>
                    <a:pt x="0" y="23131"/>
                  </a:lnTo>
                </a:path>
              </a:pathLst>
            </a:custGeom>
            <a:ln w="10872">
              <a:solidFill>
                <a:srgbClr val="0870B7"/>
              </a:solidFill>
            </a:ln>
          </p:spPr>
          <p:txBody>
            <a:bodyPr wrap="square" lIns="0" tIns="0" rIns="0" bIns="0" rtlCol="0"/>
            <a:lstStyle/>
            <a:p>
              <a:endParaRPr/>
            </a:p>
          </p:txBody>
        </p:sp>
        <p:sp>
          <p:nvSpPr>
            <p:cNvPr id="19" name="object 12"/>
            <p:cNvSpPr/>
            <p:nvPr/>
          </p:nvSpPr>
          <p:spPr>
            <a:xfrm>
              <a:off x="0" y="7001674"/>
              <a:ext cx="10528935" cy="3091815"/>
            </a:xfrm>
            <a:custGeom>
              <a:avLst/>
              <a:gdLst/>
              <a:ahLst/>
              <a:cxnLst/>
              <a:rect l="l" t="t" r="r" b="b"/>
              <a:pathLst>
                <a:path w="10528935" h="3091815">
                  <a:moveTo>
                    <a:pt x="10528494" y="0"/>
                  </a:moveTo>
                  <a:lnTo>
                    <a:pt x="5208671" y="3091247"/>
                  </a:lnTo>
                  <a:lnTo>
                    <a:pt x="0" y="23131"/>
                  </a:lnTo>
                </a:path>
              </a:pathLst>
            </a:custGeom>
            <a:ln w="10872">
              <a:solidFill>
                <a:srgbClr val="0870B7"/>
              </a:solidFill>
            </a:ln>
          </p:spPr>
          <p:txBody>
            <a:bodyPr wrap="square" lIns="0" tIns="0" rIns="0" bIns="0" rtlCol="0"/>
            <a:lstStyle/>
            <a:p>
              <a:endParaRPr/>
            </a:p>
          </p:txBody>
        </p:sp>
        <p:sp>
          <p:nvSpPr>
            <p:cNvPr id="20" name="object 13"/>
            <p:cNvSpPr/>
            <p:nvPr/>
          </p:nvSpPr>
          <p:spPr>
            <a:xfrm>
              <a:off x="0" y="0"/>
              <a:ext cx="5133340" cy="2953385"/>
            </a:xfrm>
            <a:custGeom>
              <a:avLst/>
              <a:gdLst/>
              <a:ahLst/>
              <a:cxnLst/>
              <a:rect l="l" t="t" r="r" b="b"/>
              <a:pathLst>
                <a:path w="5133340" h="2953385">
                  <a:moveTo>
                    <a:pt x="0" y="2953275"/>
                  </a:moveTo>
                  <a:lnTo>
                    <a:pt x="5133077" y="0"/>
                  </a:lnTo>
                </a:path>
              </a:pathLst>
            </a:custGeom>
            <a:ln w="10872">
              <a:solidFill>
                <a:srgbClr val="0870B7"/>
              </a:solidFill>
            </a:ln>
          </p:spPr>
          <p:txBody>
            <a:bodyPr wrap="square" lIns="0" tIns="0" rIns="0" bIns="0" rtlCol="0"/>
            <a:lstStyle/>
            <a:p>
              <a:endParaRPr/>
            </a:p>
          </p:txBody>
        </p:sp>
        <p:sp>
          <p:nvSpPr>
            <p:cNvPr id="21" name="object 14"/>
            <p:cNvSpPr/>
            <p:nvPr/>
          </p:nvSpPr>
          <p:spPr>
            <a:xfrm>
              <a:off x="0" y="0"/>
              <a:ext cx="10528935" cy="6067425"/>
            </a:xfrm>
            <a:custGeom>
              <a:avLst/>
              <a:gdLst/>
              <a:ahLst/>
              <a:cxnLst/>
              <a:rect l="l" t="t" r="r" b="b"/>
              <a:pathLst>
                <a:path w="10528935" h="6067425">
                  <a:moveTo>
                    <a:pt x="5285289" y="0"/>
                  </a:moveTo>
                  <a:lnTo>
                    <a:pt x="10528499" y="2975866"/>
                  </a:lnTo>
                  <a:lnTo>
                    <a:pt x="5208665" y="6067113"/>
                  </a:lnTo>
                  <a:lnTo>
                    <a:pt x="0" y="2998995"/>
                  </a:lnTo>
                </a:path>
              </a:pathLst>
            </a:custGeom>
            <a:ln w="10872">
              <a:solidFill>
                <a:srgbClr val="0870B7"/>
              </a:solidFill>
            </a:ln>
          </p:spPr>
          <p:txBody>
            <a:bodyPr wrap="square" lIns="0" tIns="0" rIns="0" bIns="0" rtlCol="0"/>
            <a:lstStyle/>
            <a:p>
              <a:endParaRPr/>
            </a:p>
          </p:txBody>
        </p:sp>
        <p:sp>
          <p:nvSpPr>
            <p:cNvPr id="22" name="object 15"/>
            <p:cNvSpPr/>
            <p:nvPr/>
          </p:nvSpPr>
          <p:spPr>
            <a:xfrm>
              <a:off x="0" y="0"/>
              <a:ext cx="10528935" cy="6067425"/>
            </a:xfrm>
            <a:custGeom>
              <a:avLst/>
              <a:gdLst/>
              <a:ahLst/>
              <a:cxnLst/>
              <a:rect l="l" t="t" r="r" b="b"/>
              <a:pathLst>
                <a:path w="10528935" h="6067425">
                  <a:moveTo>
                    <a:pt x="5285290" y="0"/>
                  </a:moveTo>
                  <a:lnTo>
                    <a:pt x="5133077" y="0"/>
                  </a:lnTo>
                  <a:lnTo>
                    <a:pt x="0" y="2953275"/>
                  </a:lnTo>
                  <a:lnTo>
                    <a:pt x="0" y="2998995"/>
                  </a:lnTo>
                  <a:lnTo>
                    <a:pt x="5208665" y="6067113"/>
                  </a:lnTo>
                  <a:lnTo>
                    <a:pt x="10528500" y="2975866"/>
                  </a:lnTo>
                  <a:lnTo>
                    <a:pt x="5285290" y="0"/>
                  </a:lnTo>
                  <a:close/>
                </a:path>
              </a:pathLst>
            </a:custGeom>
            <a:solidFill>
              <a:srgbClr val="2BAAE1">
                <a:alpha val="999"/>
              </a:srgbClr>
            </a:solidFill>
          </p:spPr>
          <p:txBody>
            <a:bodyPr wrap="square" lIns="0" tIns="0" rIns="0" bIns="0" rtlCol="0"/>
            <a:lstStyle/>
            <a:p>
              <a:endParaRPr/>
            </a:p>
          </p:txBody>
        </p:sp>
        <p:sp>
          <p:nvSpPr>
            <p:cNvPr id="23" name="object 16"/>
            <p:cNvSpPr/>
            <p:nvPr/>
          </p:nvSpPr>
          <p:spPr>
            <a:xfrm>
              <a:off x="0" y="0"/>
              <a:ext cx="5133340" cy="2953385"/>
            </a:xfrm>
            <a:custGeom>
              <a:avLst/>
              <a:gdLst/>
              <a:ahLst/>
              <a:cxnLst/>
              <a:rect l="l" t="t" r="r" b="b"/>
              <a:pathLst>
                <a:path w="5133340" h="2953385">
                  <a:moveTo>
                    <a:pt x="0" y="2953275"/>
                  </a:moveTo>
                  <a:lnTo>
                    <a:pt x="5133077" y="0"/>
                  </a:lnTo>
                </a:path>
              </a:pathLst>
            </a:custGeom>
            <a:ln w="10872">
              <a:solidFill>
                <a:srgbClr val="28285B"/>
              </a:solidFill>
            </a:ln>
          </p:spPr>
          <p:txBody>
            <a:bodyPr wrap="square" lIns="0" tIns="0" rIns="0" bIns="0" rtlCol="0"/>
            <a:lstStyle/>
            <a:p>
              <a:endParaRPr/>
            </a:p>
          </p:txBody>
        </p:sp>
        <p:sp>
          <p:nvSpPr>
            <p:cNvPr id="24" name="object 17"/>
            <p:cNvSpPr/>
            <p:nvPr/>
          </p:nvSpPr>
          <p:spPr>
            <a:xfrm>
              <a:off x="0" y="0"/>
              <a:ext cx="10528935" cy="6067425"/>
            </a:xfrm>
            <a:custGeom>
              <a:avLst/>
              <a:gdLst/>
              <a:ahLst/>
              <a:cxnLst/>
              <a:rect l="l" t="t" r="r" b="b"/>
              <a:pathLst>
                <a:path w="10528935" h="6067425">
                  <a:moveTo>
                    <a:pt x="5285289" y="0"/>
                  </a:moveTo>
                  <a:lnTo>
                    <a:pt x="10528499" y="2975866"/>
                  </a:lnTo>
                  <a:lnTo>
                    <a:pt x="5208665" y="6067113"/>
                  </a:lnTo>
                  <a:lnTo>
                    <a:pt x="0" y="2998995"/>
                  </a:lnTo>
                </a:path>
              </a:pathLst>
            </a:custGeom>
            <a:ln w="10872">
              <a:solidFill>
                <a:srgbClr val="28285B"/>
              </a:solidFill>
            </a:ln>
          </p:spPr>
          <p:txBody>
            <a:bodyPr wrap="square" lIns="0" tIns="0" rIns="0" bIns="0" rtlCol="0"/>
            <a:lstStyle/>
            <a:p>
              <a:endParaRPr/>
            </a:p>
          </p:txBody>
        </p:sp>
        <p:sp>
          <p:nvSpPr>
            <p:cNvPr id="25" name="object 18"/>
            <p:cNvSpPr/>
            <p:nvPr/>
          </p:nvSpPr>
          <p:spPr>
            <a:xfrm>
              <a:off x="5309949" y="0"/>
              <a:ext cx="5231765" cy="9123680"/>
            </a:xfrm>
            <a:custGeom>
              <a:avLst/>
              <a:gdLst/>
              <a:ahLst/>
              <a:cxnLst/>
              <a:rect l="l" t="t" r="r" b="b"/>
              <a:pathLst>
                <a:path w="5231765" h="9123680">
                  <a:moveTo>
                    <a:pt x="5231733" y="9123112"/>
                  </a:moveTo>
                  <a:lnTo>
                    <a:pt x="5231733" y="3020545"/>
                  </a:lnTo>
                  <a:lnTo>
                    <a:pt x="0" y="0"/>
                  </a:lnTo>
                </a:path>
              </a:pathLst>
            </a:custGeom>
            <a:ln w="10872">
              <a:solidFill>
                <a:srgbClr val="0870B7"/>
              </a:solidFill>
            </a:ln>
          </p:spPr>
          <p:txBody>
            <a:bodyPr wrap="square" lIns="0" tIns="0" rIns="0" bIns="0" rtlCol="0"/>
            <a:lstStyle/>
            <a:p>
              <a:endParaRPr/>
            </a:p>
          </p:txBody>
        </p:sp>
        <p:sp>
          <p:nvSpPr>
            <p:cNvPr id="26" name="object 19"/>
            <p:cNvSpPr/>
            <p:nvPr/>
          </p:nvSpPr>
          <p:spPr>
            <a:xfrm>
              <a:off x="0" y="0"/>
              <a:ext cx="5203825" cy="3004820"/>
            </a:xfrm>
            <a:custGeom>
              <a:avLst/>
              <a:gdLst/>
              <a:ahLst/>
              <a:cxnLst/>
              <a:rect l="l" t="t" r="r" b="b"/>
              <a:pathLst>
                <a:path w="5203825" h="3004820">
                  <a:moveTo>
                    <a:pt x="5203486" y="0"/>
                  </a:moveTo>
                  <a:lnTo>
                    <a:pt x="0" y="3004230"/>
                  </a:lnTo>
                </a:path>
              </a:pathLst>
            </a:custGeom>
            <a:ln w="10872">
              <a:solidFill>
                <a:srgbClr val="0870B7"/>
              </a:solidFill>
            </a:ln>
          </p:spPr>
          <p:txBody>
            <a:bodyPr wrap="square" lIns="0" tIns="0" rIns="0" bIns="0" rtlCol="0"/>
            <a:lstStyle/>
            <a:p>
              <a:endParaRPr/>
            </a:p>
          </p:txBody>
        </p:sp>
        <p:sp>
          <p:nvSpPr>
            <p:cNvPr id="27" name="object 20"/>
            <p:cNvSpPr/>
            <p:nvPr/>
          </p:nvSpPr>
          <p:spPr>
            <a:xfrm>
              <a:off x="0" y="9139427"/>
              <a:ext cx="5206365" cy="3006090"/>
            </a:xfrm>
            <a:custGeom>
              <a:avLst/>
              <a:gdLst/>
              <a:ahLst/>
              <a:cxnLst/>
              <a:rect l="l" t="t" r="r" b="b"/>
              <a:pathLst>
                <a:path w="5206365" h="3006090">
                  <a:moveTo>
                    <a:pt x="0" y="0"/>
                  </a:moveTo>
                  <a:lnTo>
                    <a:pt x="5205992" y="3005666"/>
                  </a:lnTo>
                </a:path>
              </a:pathLst>
            </a:custGeom>
            <a:ln w="10872">
              <a:solidFill>
                <a:srgbClr val="0870B7"/>
              </a:solidFill>
            </a:ln>
          </p:spPr>
          <p:txBody>
            <a:bodyPr wrap="square" lIns="0" tIns="0" rIns="0" bIns="0" rtlCol="0"/>
            <a:lstStyle/>
            <a:p>
              <a:endParaRPr/>
            </a:p>
          </p:txBody>
        </p:sp>
        <p:sp>
          <p:nvSpPr>
            <p:cNvPr id="28" name="object 21"/>
            <p:cNvSpPr/>
            <p:nvPr/>
          </p:nvSpPr>
          <p:spPr>
            <a:xfrm>
              <a:off x="5307444" y="9123113"/>
              <a:ext cx="5234305" cy="3022600"/>
            </a:xfrm>
            <a:custGeom>
              <a:avLst/>
              <a:gdLst/>
              <a:ahLst/>
              <a:cxnLst/>
              <a:rect l="l" t="t" r="r" b="b"/>
              <a:pathLst>
                <a:path w="5234305" h="3022600">
                  <a:moveTo>
                    <a:pt x="0" y="3021980"/>
                  </a:moveTo>
                  <a:lnTo>
                    <a:pt x="5234238" y="0"/>
                  </a:lnTo>
                </a:path>
              </a:pathLst>
            </a:custGeom>
            <a:ln w="10872">
              <a:solidFill>
                <a:srgbClr val="0870B7"/>
              </a:solidFill>
            </a:ln>
          </p:spPr>
          <p:txBody>
            <a:bodyPr wrap="square" lIns="0" tIns="0" rIns="0" bIns="0" rtlCol="0"/>
            <a:lstStyle/>
            <a:p>
              <a:endParaRPr/>
            </a:p>
          </p:txBody>
        </p:sp>
        <p:sp>
          <p:nvSpPr>
            <p:cNvPr id="29" name="object 22"/>
            <p:cNvSpPr/>
            <p:nvPr/>
          </p:nvSpPr>
          <p:spPr>
            <a:xfrm>
              <a:off x="5259995" y="6030871"/>
              <a:ext cx="0" cy="6114415"/>
            </a:xfrm>
            <a:custGeom>
              <a:avLst/>
              <a:gdLst/>
              <a:ahLst/>
              <a:cxnLst/>
              <a:rect l="l" t="t" r="r" b="b"/>
              <a:pathLst>
                <a:path h="6114415">
                  <a:moveTo>
                    <a:pt x="0" y="0"/>
                  </a:moveTo>
                  <a:lnTo>
                    <a:pt x="0" y="6114223"/>
                  </a:lnTo>
                </a:path>
              </a:pathLst>
            </a:custGeom>
            <a:ln w="10872">
              <a:solidFill>
                <a:srgbClr val="0870B7"/>
              </a:solidFill>
            </a:ln>
          </p:spPr>
          <p:txBody>
            <a:bodyPr wrap="square" lIns="0" tIns="0" rIns="0" bIns="0" rtlCol="0"/>
            <a:lstStyle/>
            <a:p>
              <a:endParaRPr/>
            </a:p>
          </p:txBody>
        </p:sp>
        <p:sp>
          <p:nvSpPr>
            <p:cNvPr id="30" name="object 27"/>
            <p:cNvSpPr/>
            <p:nvPr/>
          </p:nvSpPr>
          <p:spPr>
            <a:xfrm>
              <a:off x="8741858" y="11207296"/>
              <a:ext cx="2076450" cy="0"/>
            </a:xfrm>
            <a:custGeom>
              <a:avLst/>
              <a:gdLst/>
              <a:ahLst/>
              <a:cxnLst/>
              <a:rect l="l" t="t" r="r" b="b"/>
              <a:pathLst>
                <a:path w="2076450">
                  <a:moveTo>
                    <a:pt x="0" y="0"/>
                  </a:moveTo>
                  <a:lnTo>
                    <a:pt x="2076050" y="0"/>
                  </a:lnTo>
                </a:path>
              </a:pathLst>
            </a:custGeom>
            <a:ln w="21713">
              <a:solidFill>
                <a:srgbClr val="F09C29"/>
              </a:solidFill>
            </a:ln>
          </p:spPr>
          <p:txBody>
            <a:bodyPr wrap="square" lIns="0" tIns="0" rIns="0" bIns="0" rtlCol="0"/>
            <a:lstStyle/>
            <a:p>
              <a:endParaRPr/>
            </a:p>
          </p:txBody>
        </p:sp>
      </p:grpSp>
      <p:sp>
        <p:nvSpPr>
          <p:cNvPr id="7" name="Rectángulo 6"/>
          <p:cNvSpPr/>
          <p:nvPr userDrawn="1"/>
        </p:nvSpPr>
        <p:spPr>
          <a:xfrm>
            <a:off x="-158750" y="-98425"/>
            <a:ext cx="20421600" cy="12245975"/>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a:t>v</a:t>
            </a:r>
            <a:endParaRPr lang="en-US"/>
          </a:p>
        </p:txBody>
      </p:sp>
      <p:sp>
        <p:nvSpPr>
          <p:cNvPr id="2" name="Marcador de título 1"/>
          <p:cNvSpPr>
            <a:spLocks noGrp="1"/>
          </p:cNvSpPr>
          <p:nvPr>
            <p:ph type="title"/>
          </p:nvPr>
        </p:nvSpPr>
        <p:spPr>
          <a:xfrm>
            <a:off x="1382713" y="1211683"/>
            <a:ext cx="17338675" cy="1782341"/>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1382713" y="3233738"/>
            <a:ext cx="17338675" cy="770731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1382713" y="11258550"/>
            <a:ext cx="4522787" cy="647700"/>
          </a:xfrm>
          <a:prstGeom prst="rect">
            <a:avLst/>
          </a:prstGeom>
        </p:spPr>
        <p:txBody>
          <a:bodyPr vert="horz" lIns="91440" tIns="45720" rIns="91440" bIns="45720" rtlCol="0" anchor="ctr"/>
          <a:lstStyle>
            <a:lvl1pPr algn="l">
              <a:defRPr sz="1200">
                <a:solidFill>
                  <a:schemeClr val="tx1">
                    <a:tint val="75000"/>
                  </a:schemeClr>
                </a:solidFill>
              </a:defRPr>
            </a:lvl1pPr>
          </a:lstStyle>
          <a:p>
            <a:fld id="{F15BE953-DEDE-0D49-BABA-174565CF85C6}" type="datetimeFigureOut">
              <a:rPr lang="es-CO" smtClean="0"/>
              <a:t>11/03/2025</a:t>
            </a:fld>
            <a:endParaRPr lang="es-CO"/>
          </a:p>
        </p:txBody>
      </p:sp>
      <p:sp>
        <p:nvSpPr>
          <p:cNvPr id="5" name="Marcador de pie de página 4"/>
          <p:cNvSpPr>
            <a:spLocks noGrp="1"/>
          </p:cNvSpPr>
          <p:nvPr>
            <p:ph type="ftr" sz="quarter" idx="3"/>
          </p:nvPr>
        </p:nvSpPr>
        <p:spPr>
          <a:xfrm>
            <a:off x="6659563" y="11258550"/>
            <a:ext cx="6784975" cy="6477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14198600" y="11258550"/>
            <a:ext cx="4522788" cy="647700"/>
          </a:xfrm>
          <a:prstGeom prst="rect">
            <a:avLst/>
          </a:prstGeom>
        </p:spPr>
        <p:txBody>
          <a:bodyPr vert="horz" lIns="91440" tIns="45720" rIns="91440" bIns="45720" rtlCol="0" anchor="ctr"/>
          <a:lstStyle>
            <a:lvl1pPr algn="r">
              <a:defRPr sz="1200">
                <a:solidFill>
                  <a:schemeClr val="tx1">
                    <a:tint val="75000"/>
                  </a:schemeClr>
                </a:solidFill>
              </a:defRPr>
            </a:lvl1pPr>
          </a:lstStyle>
          <a:p>
            <a:fld id="{F5ACD650-0B9B-FA46-A913-5A1058FDC3E9}" type="slidenum">
              <a:rPr lang="es-CO" smtClean="0"/>
              <a:t>‹#›</a:t>
            </a:fld>
            <a:endParaRPr lang="es-CO"/>
          </a:p>
        </p:txBody>
      </p:sp>
      <p:grpSp>
        <p:nvGrpSpPr>
          <p:cNvPr id="31" name="Grupo 30"/>
          <p:cNvGrpSpPr/>
          <p:nvPr userDrawn="1"/>
        </p:nvGrpSpPr>
        <p:grpSpPr>
          <a:xfrm>
            <a:off x="16389774" y="206375"/>
            <a:ext cx="743727" cy="859515"/>
            <a:chOff x="16389774" y="706727"/>
            <a:chExt cx="743727" cy="859515"/>
          </a:xfrm>
        </p:grpSpPr>
        <p:sp>
          <p:nvSpPr>
            <p:cNvPr id="32" name="object 30"/>
            <p:cNvSpPr/>
            <p:nvPr/>
          </p:nvSpPr>
          <p:spPr>
            <a:xfrm>
              <a:off x="16389774" y="1136208"/>
              <a:ext cx="742950" cy="429895"/>
            </a:xfrm>
            <a:custGeom>
              <a:avLst/>
              <a:gdLst/>
              <a:ahLst/>
              <a:cxnLst/>
              <a:rect l="l" t="t" r="r" b="b"/>
              <a:pathLst>
                <a:path w="742950" h="429894">
                  <a:moveTo>
                    <a:pt x="368865" y="0"/>
                  </a:moveTo>
                  <a:lnTo>
                    <a:pt x="0" y="212229"/>
                  </a:lnTo>
                  <a:lnTo>
                    <a:pt x="368865" y="429492"/>
                  </a:lnTo>
                  <a:lnTo>
                    <a:pt x="742764" y="212229"/>
                  </a:lnTo>
                  <a:lnTo>
                    <a:pt x="368865" y="0"/>
                  </a:lnTo>
                  <a:close/>
                </a:path>
              </a:pathLst>
            </a:custGeom>
            <a:solidFill>
              <a:srgbClr val="2BAAE1">
                <a:alpha val="59999"/>
              </a:srgbClr>
            </a:solidFill>
          </p:spPr>
          <p:txBody>
            <a:bodyPr wrap="square" lIns="0" tIns="0" rIns="0" bIns="0" rtlCol="0"/>
            <a:lstStyle/>
            <a:p>
              <a:endParaRPr/>
            </a:p>
          </p:txBody>
        </p:sp>
        <p:sp>
          <p:nvSpPr>
            <p:cNvPr id="33" name="object 31"/>
            <p:cNvSpPr/>
            <p:nvPr/>
          </p:nvSpPr>
          <p:spPr>
            <a:xfrm>
              <a:off x="16389774" y="1136208"/>
              <a:ext cx="742950" cy="429895"/>
            </a:xfrm>
            <a:custGeom>
              <a:avLst/>
              <a:gdLst/>
              <a:ahLst/>
              <a:cxnLst/>
              <a:rect l="l" t="t" r="r" b="b"/>
              <a:pathLst>
                <a:path w="742950" h="429894">
                  <a:moveTo>
                    <a:pt x="0" y="212229"/>
                  </a:moveTo>
                  <a:lnTo>
                    <a:pt x="368865" y="0"/>
                  </a:lnTo>
                  <a:lnTo>
                    <a:pt x="742764" y="212229"/>
                  </a:lnTo>
                  <a:lnTo>
                    <a:pt x="368865" y="429492"/>
                  </a:lnTo>
                  <a:lnTo>
                    <a:pt x="0" y="212229"/>
                  </a:lnTo>
                  <a:close/>
                </a:path>
              </a:pathLst>
            </a:custGeom>
            <a:ln w="10872">
              <a:solidFill>
                <a:srgbClr val="28285B"/>
              </a:solidFill>
            </a:ln>
          </p:spPr>
          <p:txBody>
            <a:bodyPr wrap="square" lIns="0" tIns="0" rIns="0" bIns="0" rtlCol="0"/>
            <a:lstStyle/>
            <a:p>
              <a:endParaRPr/>
            </a:p>
          </p:txBody>
        </p:sp>
        <p:sp>
          <p:nvSpPr>
            <p:cNvPr id="34" name="object 32"/>
            <p:cNvSpPr/>
            <p:nvPr/>
          </p:nvSpPr>
          <p:spPr>
            <a:xfrm>
              <a:off x="16389774" y="989678"/>
              <a:ext cx="742950" cy="429895"/>
            </a:xfrm>
            <a:custGeom>
              <a:avLst/>
              <a:gdLst/>
              <a:ahLst/>
              <a:cxnLst/>
              <a:rect l="l" t="t" r="r" b="b"/>
              <a:pathLst>
                <a:path w="742950" h="429894">
                  <a:moveTo>
                    <a:pt x="368865" y="0"/>
                  </a:moveTo>
                  <a:lnTo>
                    <a:pt x="0" y="212229"/>
                  </a:lnTo>
                  <a:lnTo>
                    <a:pt x="368865" y="429492"/>
                  </a:lnTo>
                  <a:lnTo>
                    <a:pt x="742764" y="212229"/>
                  </a:lnTo>
                  <a:lnTo>
                    <a:pt x="368865" y="0"/>
                  </a:lnTo>
                  <a:close/>
                </a:path>
              </a:pathLst>
            </a:custGeom>
            <a:solidFill>
              <a:srgbClr val="2BAAE1">
                <a:alpha val="39999"/>
              </a:srgbClr>
            </a:solidFill>
          </p:spPr>
          <p:txBody>
            <a:bodyPr wrap="square" lIns="0" tIns="0" rIns="0" bIns="0" rtlCol="0"/>
            <a:lstStyle/>
            <a:p>
              <a:endParaRPr/>
            </a:p>
          </p:txBody>
        </p:sp>
        <p:sp>
          <p:nvSpPr>
            <p:cNvPr id="35" name="object 33"/>
            <p:cNvSpPr/>
            <p:nvPr/>
          </p:nvSpPr>
          <p:spPr>
            <a:xfrm>
              <a:off x="16389774" y="989678"/>
              <a:ext cx="742950" cy="429895"/>
            </a:xfrm>
            <a:custGeom>
              <a:avLst/>
              <a:gdLst/>
              <a:ahLst/>
              <a:cxnLst/>
              <a:rect l="l" t="t" r="r" b="b"/>
              <a:pathLst>
                <a:path w="742950" h="429894">
                  <a:moveTo>
                    <a:pt x="0" y="212229"/>
                  </a:moveTo>
                  <a:lnTo>
                    <a:pt x="368865" y="0"/>
                  </a:lnTo>
                  <a:lnTo>
                    <a:pt x="742764" y="212229"/>
                  </a:lnTo>
                  <a:lnTo>
                    <a:pt x="368865" y="429492"/>
                  </a:lnTo>
                  <a:lnTo>
                    <a:pt x="0" y="212229"/>
                  </a:lnTo>
                  <a:close/>
                </a:path>
              </a:pathLst>
            </a:custGeom>
            <a:ln w="10872">
              <a:solidFill>
                <a:srgbClr val="28285B"/>
              </a:solidFill>
            </a:ln>
          </p:spPr>
          <p:txBody>
            <a:bodyPr wrap="square" lIns="0" tIns="0" rIns="0" bIns="0" rtlCol="0"/>
            <a:lstStyle/>
            <a:p>
              <a:endParaRPr/>
            </a:p>
          </p:txBody>
        </p:sp>
        <p:sp>
          <p:nvSpPr>
            <p:cNvPr id="36" name="object 34"/>
            <p:cNvSpPr/>
            <p:nvPr/>
          </p:nvSpPr>
          <p:spPr>
            <a:xfrm>
              <a:off x="16389774" y="848202"/>
              <a:ext cx="742950" cy="429895"/>
            </a:xfrm>
            <a:custGeom>
              <a:avLst/>
              <a:gdLst/>
              <a:ahLst/>
              <a:cxnLst/>
              <a:rect l="l" t="t" r="r" b="b"/>
              <a:pathLst>
                <a:path w="742950" h="429894">
                  <a:moveTo>
                    <a:pt x="368865" y="0"/>
                  </a:moveTo>
                  <a:lnTo>
                    <a:pt x="0" y="212218"/>
                  </a:lnTo>
                  <a:lnTo>
                    <a:pt x="368865" y="429492"/>
                  </a:lnTo>
                  <a:lnTo>
                    <a:pt x="742764" y="212218"/>
                  </a:lnTo>
                  <a:lnTo>
                    <a:pt x="368865" y="0"/>
                  </a:lnTo>
                  <a:close/>
                </a:path>
              </a:pathLst>
            </a:custGeom>
            <a:solidFill>
              <a:srgbClr val="2BAAE1">
                <a:alpha val="25000"/>
              </a:srgbClr>
            </a:solidFill>
          </p:spPr>
          <p:txBody>
            <a:bodyPr wrap="square" lIns="0" tIns="0" rIns="0" bIns="0" rtlCol="0"/>
            <a:lstStyle/>
            <a:p>
              <a:endParaRPr/>
            </a:p>
          </p:txBody>
        </p:sp>
        <p:sp>
          <p:nvSpPr>
            <p:cNvPr id="37" name="object 35"/>
            <p:cNvSpPr/>
            <p:nvPr/>
          </p:nvSpPr>
          <p:spPr>
            <a:xfrm>
              <a:off x="16389774" y="848202"/>
              <a:ext cx="742950" cy="429895"/>
            </a:xfrm>
            <a:custGeom>
              <a:avLst/>
              <a:gdLst/>
              <a:ahLst/>
              <a:cxnLst/>
              <a:rect l="l" t="t" r="r" b="b"/>
              <a:pathLst>
                <a:path w="742950" h="429894">
                  <a:moveTo>
                    <a:pt x="0" y="212218"/>
                  </a:moveTo>
                  <a:lnTo>
                    <a:pt x="368865" y="0"/>
                  </a:lnTo>
                  <a:lnTo>
                    <a:pt x="742764" y="212218"/>
                  </a:lnTo>
                  <a:lnTo>
                    <a:pt x="368865" y="429492"/>
                  </a:lnTo>
                  <a:lnTo>
                    <a:pt x="0" y="212218"/>
                  </a:lnTo>
                  <a:close/>
                </a:path>
              </a:pathLst>
            </a:custGeom>
            <a:ln w="10872">
              <a:solidFill>
                <a:srgbClr val="28285B"/>
              </a:solidFill>
            </a:ln>
          </p:spPr>
          <p:txBody>
            <a:bodyPr wrap="square" lIns="0" tIns="0" rIns="0" bIns="0" rtlCol="0"/>
            <a:lstStyle/>
            <a:p>
              <a:endParaRPr/>
            </a:p>
          </p:txBody>
        </p:sp>
        <p:sp>
          <p:nvSpPr>
            <p:cNvPr id="38" name="object 36"/>
            <p:cNvSpPr/>
            <p:nvPr/>
          </p:nvSpPr>
          <p:spPr>
            <a:xfrm>
              <a:off x="16389779" y="1348438"/>
              <a:ext cx="742950" cy="217804"/>
            </a:xfrm>
            <a:custGeom>
              <a:avLst/>
              <a:gdLst/>
              <a:ahLst/>
              <a:cxnLst/>
              <a:rect l="l" t="t" r="r" b="b"/>
              <a:pathLst>
                <a:path w="742950" h="217805">
                  <a:moveTo>
                    <a:pt x="742764" y="0"/>
                  </a:moveTo>
                  <a:lnTo>
                    <a:pt x="368854" y="217263"/>
                  </a:lnTo>
                  <a:lnTo>
                    <a:pt x="0" y="0"/>
                  </a:lnTo>
                </a:path>
              </a:pathLst>
            </a:custGeom>
            <a:ln w="10872">
              <a:solidFill>
                <a:srgbClr val="0870B7"/>
              </a:solidFill>
            </a:ln>
          </p:spPr>
          <p:txBody>
            <a:bodyPr wrap="square" lIns="0" tIns="0" rIns="0" bIns="0" rtlCol="0"/>
            <a:lstStyle/>
            <a:p>
              <a:endParaRPr/>
            </a:p>
          </p:txBody>
        </p:sp>
        <p:sp>
          <p:nvSpPr>
            <p:cNvPr id="39" name="object 37"/>
            <p:cNvSpPr/>
            <p:nvPr/>
          </p:nvSpPr>
          <p:spPr>
            <a:xfrm>
              <a:off x="16389779" y="1060421"/>
              <a:ext cx="742950" cy="217804"/>
            </a:xfrm>
            <a:custGeom>
              <a:avLst/>
              <a:gdLst/>
              <a:ahLst/>
              <a:cxnLst/>
              <a:rect l="l" t="t" r="r" b="b"/>
              <a:pathLst>
                <a:path w="742950" h="217805">
                  <a:moveTo>
                    <a:pt x="742764" y="0"/>
                  </a:moveTo>
                  <a:lnTo>
                    <a:pt x="368854" y="217274"/>
                  </a:lnTo>
                  <a:lnTo>
                    <a:pt x="0" y="0"/>
                  </a:lnTo>
                </a:path>
              </a:pathLst>
            </a:custGeom>
            <a:ln w="10872">
              <a:solidFill>
                <a:srgbClr val="0870B7"/>
              </a:solidFill>
            </a:ln>
          </p:spPr>
          <p:txBody>
            <a:bodyPr wrap="square" lIns="0" tIns="0" rIns="0" bIns="0" rtlCol="0"/>
            <a:lstStyle/>
            <a:p>
              <a:endParaRPr/>
            </a:p>
          </p:txBody>
        </p:sp>
        <p:sp>
          <p:nvSpPr>
            <p:cNvPr id="40" name="object 38"/>
            <p:cNvSpPr/>
            <p:nvPr/>
          </p:nvSpPr>
          <p:spPr>
            <a:xfrm>
              <a:off x="16389779" y="1201907"/>
              <a:ext cx="742950" cy="217804"/>
            </a:xfrm>
            <a:custGeom>
              <a:avLst/>
              <a:gdLst/>
              <a:ahLst/>
              <a:cxnLst/>
              <a:rect l="l" t="t" r="r" b="b"/>
              <a:pathLst>
                <a:path w="742950" h="217805">
                  <a:moveTo>
                    <a:pt x="742764" y="0"/>
                  </a:moveTo>
                  <a:lnTo>
                    <a:pt x="368854" y="217263"/>
                  </a:lnTo>
                  <a:lnTo>
                    <a:pt x="0" y="0"/>
                  </a:lnTo>
                </a:path>
              </a:pathLst>
            </a:custGeom>
            <a:ln w="10872">
              <a:solidFill>
                <a:srgbClr val="0870B7"/>
              </a:solidFill>
            </a:ln>
          </p:spPr>
          <p:txBody>
            <a:bodyPr wrap="square" lIns="0" tIns="0" rIns="0" bIns="0" rtlCol="0"/>
            <a:lstStyle/>
            <a:p>
              <a:endParaRPr/>
            </a:p>
          </p:txBody>
        </p:sp>
        <p:sp>
          <p:nvSpPr>
            <p:cNvPr id="41" name="object 39"/>
            <p:cNvSpPr/>
            <p:nvPr/>
          </p:nvSpPr>
          <p:spPr>
            <a:xfrm>
              <a:off x="16389774" y="706727"/>
              <a:ext cx="742950" cy="429895"/>
            </a:xfrm>
            <a:custGeom>
              <a:avLst/>
              <a:gdLst/>
              <a:ahLst/>
              <a:cxnLst/>
              <a:rect l="l" t="t" r="r" b="b"/>
              <a:pathLst>
                <a:path w="742950" h="429894">
                  <a:moveTo>
                    <a:pt x="0" y="212218"/>
                  </a:moveTo>
                  <a:lnTo>
                    <a:pt x="368865" y="0"/>
                  </a:lnTo>
                  <a:lnTo>
                    <a:pt x="742764" y="212218"/>
                  </a:lnTo>
                  <a:lnTo>
                    <a:pt x="368865" y="429481"/>
                  </a:lnTo>
                  <a:lnTo>
                    <a:pt x="0" y="212218"/>
                  </a:lnTo>
                  <a:close/>
                </a:path>
              </a:pathLst>
            </a:custGeom>
            <a:ln w="10872">
              <a:solidFill>
                <a:srgbClr val="0870B7"/>
              </a:solidFill>
            </a:ln>
          </p:spPr>
          <p:txBody>
            <a:bodyPr wrap="square" lIns="0" tIns="0" rIns="0" bIns="0" rtlCol="0"/>
            <a:lstStyle/>
            <a:p>
              <a:endParaRPr/>
            </a:p>
          </p:txBody>
        </p:sp>
        <p:sp>
          <p:nvSpPr>
            <p:cNvPr id="42" name="object 40"/>
            <p:cNvSpPr/>
            <p:nvPr/>
          </p:nvSpPr>
          <p:spPr>
            <a:xfrm>
              <a:off x="16389774" y="706727"/>
              <a:ext cx="742950" cy="429895"/>
            </a:xfrm>
            <a:custGeom>
              <a:avLst/>
              <a:gdLst/>
              <a:ahLst/>
              <a:cxnLst/>
              <a:rect l="l" t="t" r="r" b="b"/>
              <a:pathLst>
                <a:path w="742950" h="429894">
                  <a:moveTo>
                    <a:pt x="368865" y="0"/>
                  </a:moveTo>
                  <a:lnTo>
                    <a:pt x="0" y="212218"/>
                  </a:lnTo>
                  <a:lnTo>
                    <a:pt x="368865" y="429481"/>
                  </a:lnTo>
                  <a:lnTo>
                    <a:pt x="742764" y="212218"/>
                  </a:lnTo>
                  <a:lnTo>
                    <a:pt x="368865" y="0"/>
                  </a:lnTo>
                  <a:close/>
                </a:path>
              </a:pathLst>
            </a:custGeom>
            <a:solidFill>
              <a:srgbClr val="2BAAE1">
                <a:alpha val="9999"/>
              </a:srgbClr>
            </a:solidFill>
          </p:spPr>
          <p:txBody>
            <a:bodyPr wrap="square" lIns="0" tIns="0" rIns="0" bIns="0" rtlCol="0"/>
            <a:lstStyle/>
            <a:p>
              <a:endParaRPr/>
            </a:p>
          </p:txBody>
        </p:sp>
        <p:sp>
          <p:nvSpPr>
            <p:cNvPr id="43" name="object 41"/>
            <p:cNvSpPr/>
            <p:nvPr/>
          </p:nvSpPr>
          <p:spPr>
            <a:xfrm>
              <a:off x="16389774" y="706727"/>
              <a:ext cx="742950" cy="429895"/>
            </a:xfrm>
            <a:custGeom>
              <a:avLst/>
              <a:gdLst/>
              <a:ahLst/>
              <a:cxnLst/>
              <a:rect l="l" t="t" r="r" b="b"/>
              <a:pathLst>
                <a:path w="742950" h="429894">
                  <a:moveTo>
                    <a:pt x="0" y="212218"/>
                  </a:moveTo>
                  <a:lnTo>
                    <a:pt x="368865" y="0"/>
                  </a:lnTo>
                  <a:lnTo>
                    <a:pt x="742764" y="212218"/>
                  </a:lnTo>
                  <a:lnTo>
                    <a:pt x="368865" y="429481"/>
                  </a:lnTo>
                  <a:lnTo>
                    <a:pt x="0" y="212218"/>
                  </a:lnTo>
                  <a:close/>
                </a:path>
              </a:pathLst>
            </a:custGeom>
            <a:ln w="10872">
              <a:solidFill>
                <a:srgbClr val="28285B"/>
              </a:solidFill>
            </a:ln>
          </p:spPr>
          <p:txBody>
            <a:bodyPr wrap="square" lIns="0" tIns="0" rIns="0" bIns="0" rtlCol="0"/>
            <a:lstStyle/>
            <a:p>
              <a:endParaRPr/>
            </a:p>
          </p:txBody>
        </p:sp>
        <p:sp>
          <p:nvSpPr>
            <p:cNvPr id="44" name="object 42"/>
            <p:cNvSpPr/>
            <p:nvPr/>
          </p:nvSpPr>
          <p:spPr>
            <a:xfrm>
              <a:off x="16390551" y="707621"/>
              <a:ext cx="742950" cy="857885"/>
            </a:xfrm>
            <a:custGeom>
              <a:avLst/>
              <a:gdLst/>
              <a:ahLst/>
              <a:cxnLst/>
              <a:rect l="l" t="t" r="r" b="b"/>
              <a:pathLst>
                <a:path w="742950" h="857885">
                  <a:moveTo>
                    <a:pt x="742916" y="643385"/>
                  </a:moveTo>
                  <a:lnTo>
                    <a:pt x="742916" y="214469"/>
                  </a:lnTo>
                  <a:lnTo>
                    <a:pt x="371463" y="0"/>
                  </a:lnTo>
                  <a:lnTo>
                    <a:pt x="0" y="214469"/>
                  </a:lnTo>
                  <a:lnTo>
                    <a:pt x="0" y="643385"/>
                  </a:lnTo>
                  <a:lnTo>
                    <a:pt x="371463" y="857854"/>
                  </a:lnTo>
                  <a:lnTo>
                    <a:pt x="742916" y="643385"/>
                  </a:lnTo>
                  <a:close/>
                </a:path>
              </a:pathLst>
            </a:custGeom>
            <a:ln w="10872">
              <a:solidFill>
                <a:srgbClr val="0870B7"/>
              </a:solidFill>
            </a:ln>
          </p:spPr>
          <p:txBody>
            <a:bodyPr wrap="square" lIns="0" tIns="0" rIns="0" bIns="0" rtlCol="0"/>
            <a:lstStyle/>
            <a:p>
              <a:endParaRPr/>
            </a:p>
          </p:txBody>
        </p:sp>
        <p:sp>
          <p:nvSpPr>
            <p:cNvPr id="45" name="object 43"/>
            <p:cNvSpPr/>
            <p:nvPr/>
          </p:nvSpPr>
          <p:spPr>
            <a:xfrm>
              <a:off x="16762235" y="1133664"/>
              <a:ext cx="0" cy="430530"/>
            </a:xfrm>
            <a:custGeom>
              <a:avLst/>
              <a:gdLst/>
              <a:ahLst/>
              <a:cxnLst/>
              <a:rect l="l" t="t" r="r" b="b"/>
              <a:pathLst>
                <a:path h="430530">
                  <a:moveTo>
                    <a:pt x="0" y="0"/>
                  </a:moveTo>
                  <a:lnTo>
                    <a:pt x="0" y="430416"/>
                  </a:lnTo>
                </a:path>
              </a:pathLst>
            </a:custGeom>
            <a:ln w="10872">
              <a:solidFill>
                <a:srgbClr val="0870B7"/>
              </a:solidFill>
            </a:ln>
          </p:spPr>
          <p:txBody>
            <a:bodyPr wrap="square" lIns="0" tIns="0" rIns="0" bIns="0" rtlCol="0"/>
            <a:lstStyle/>
            <a:p>
              <a:endParaRPr/>
            </a:p>
          </p:txBody>
        </p:sp>
      </p:grpSp>
      <p:sp>
        <p:nvSpPr>
          <p:cNvPr id="46" name="object 45"/>
          <p:cNvSpPr/>
          <p:nvPr userDrawn="1"/>
        </p:nvSpPr>
        <p:spPr>
          <a:xfrm>
            <a:off x="9155031" y="619562"/>
            <a:ext cx="6980555" cy="0"/>
          </a:xfrm>
          <a:custGeom>
            <a:avLst/>
            <a:gdLst/>
            <a:ahLst/>
            <a:cxnLst/>
            <a:rect l="l" t="t" r="r" b="b"/>
            <a:pathLst>
              <a:path w="6980555">
                <a:moveTo>
                  <a:pt x="0" y="0"/>
                </a:moveTo>
                <a:lnTo>
                  <a:pt x="6980439" y="0"/>
                </a:lnTo>
              </a:path>
            </a:pathLst>
          </a:custGeom>
          <a:ln w="10872">
            <a:solidFill>
              <a:srgbClr val="2BAAE1"/>
            </a:solidFill>
          </a:ln>
        </p:spPr>
        <p:txBody>
          <a:bodyPr wrap="square" lIns="0" tIns="0" rIns="0" bIns="0" rtlCol="0"/>
          <a:lstStyle/>
          <a:p>
            <a:endParaRPr/>
          </a:p>
        </p:txBody>
      </p:sp>
      <p:pic>
        <p:nvPicPr>
          <p:cNvPr id="47" name="Gráfico 46"/>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17386912" y="239423"/>
            <a:ext cx="2406325" cy="777654"/>
          </a:xfrm>
          <a:prstGeom prst="rect">
            <a:avLst/>
          </a:prstGeom>
        </p:spPr>
      </p:pic>
      <p:sp>
        <p:nvSpPr>
          <p:cNvPr id="48" name="bk object 16"/>
          <p:cNvSpPr/>
          <p:nvPr userDrawn="1"/>
        </p:nvSpPr>
        <p:spPr>
          <a:xfrm>
            <a:off x="17221967" y="11179175"/>
            <a:ext cx="2076450" cy="0"/>
          </a:xfrm>
          <a:custGeom>
            <a:avLst/>
            <a:gdLst/>
            <a:ahLst/>
            <a:cxnLst/>
            <a:rect l="l" t="t" r="r" b="b"/>
            <a:pathLst>
              <a:path w="2076450">
                <a:moveTo>
                  <a:pt x="0" y="0"/>
                </a:moveTo>
                <a:lnTo>
                  <a:pt x="2076050" y="0"/>
                </a:lnTo>
              </a:path>
            </a:pathLst>
          </a:custGeom>
          <a:ln w="21713">
            <a:solidFill>
              <a:srgbClr val="009ABA"/>
            </a:solidFill>
          </a:ln>
        </p:spPr>
        <p:txBody>
          <a:bodyPr wrap="square" lIns="0" tIns="0" rIns="0" bIns="0" rtlCol="0"/>
          <a:lstStyle/>
          <a:p>
            <a:endParaRPr/>
          </a:p>
        </p:txBody>
      </p:sp>
      <p:sp>
        <p:nvSpPr>
          <p:cNvPr id="49" name="bk object 17"/>
          <p:cNvSpPr/>
          <p:nvPr userDrawn="1"/>
        </p:nvSpPr>
        <p:spPr>
          <a:xfrm>
            <a:off x="15140044" y="11179175"/>
            <a:ext cx="2076450" cy="0"/>
          </a:xfrm>
          <a:custGeom>
            <a:avLst/>
            <a:gdLst/>
            <a:ahLst/>
            <a:cxnLst/>
            <a:rect l="l" t="t" r="r" b="b"/>
            <a:pathLst>
              <a:path w="2076450">
                <a:moveTo>
                  <a:pt x="0" y="0"/>
                </a:moveTo>
                <a:lnTo>
                  <a:pt x="2076050" y="0"/>
                </a:lnTo>
              </a:path>
            </a:pathLst>
          </a:custGeom>
          <a:ln w="21713">
            <a:solidFill>
              <a:srgbClr val="5DB7AB"/>
            </a:solidFill>
          </a:ln>
        </p:spPr>
        <p:txBody>
          <a:bodyPr wrap="square" lIns="0" tIns="0" rIns="0" bIns="0" rtlCol="0"/>
          <a:lstStyle/>
          <a:p>
            <a:endParaRPr/>
          </a:p>
        </p:txBody>
      </p:sp>
      <p:sp>
        <p:nvSpPr>
          <p:cNvPr id="50" name="bk object 18"/>
          <p:cNvSpPr/>
          <p:nvPr userDrawn="1"/>
        </p:nvSpPr>
        <p:spPr>
          <a:xfrm>
            <a:off x="13058113" y="11179175"/>
            <a:ext cx="2076450" cy="0"/>
          </a:xfrm>
          <a:custGeom>
            <a:avLst/>
            <a:gdLst/>
            <a:ahLst/>
            <a:cxnLst/>
            <a:rect l="l" t="t" r="r" b="b"/>
            <a:pathLst>
              <a:path w="2076450">
                <a:moveTo>
                  <a:pt x="0" y="0"/>
                </a:moveTo>
                <a:lnTo>
                  <a:pt x="2076050" y="0"/>
                </a:lnTo>
              </a:path>
            </a:pathLst>
          </a:custGeom>
          <a:ln w="21713">
            <a:solidFill>
              <a:srgbClr val="EA2828"/>
            </a:solidFill>
          </a:ln>
        </p:spPr>
        <p:txBody>
          <a:bodyPr wrap="square" lIns="0" tIns="0" rIns="0" bIns="0" rtlCol="0"/>
          <a:lstStyle/>
          <a:p>
            <a:endParaRPr/>
          </a:p>
        </p:txBody>
      </p:sp>
      <p:sp>
        <p:nvSpPr>
          <p:cNvPr id="51" name="bk object 19"/>
          <p:cNvSpPr/>
          <p:nvPr userDrawn="1"/>
        </p:nvSpPr>
        <p:spPr>
          <a:xfrm>
            <a:off x="10976191" y="11179175"/>
            <a:ext cx="2076450" cy="0"/>
          </a:xfrm>
          <a:custGeom>
            <a:avLst/>
            <a:gdLst/>
            <a:ahLst/>
            <a:cxnLst/>
            <a:rect l="l" t="t" r="r" b="b"/>
            <a:pathLst>
              <a:path w="2076450">
                <a:moveTo>
                  <a:pt x="0" y="0"/>
                </a:moveTo>
                <a:lnTo>
                  <a:pt x="2076050" y="0"/>
                </a:lnTo>
              </a:path>
            </a:pathLst>
          </a:custGeom>
          <a:ln w="21713">
            <a:solidFill>
              <a:srgbClr val="FF5136"/>
            </a:solidFill>
          </a:ln>
        </p:spPr>
        <p:txBody>
          <a:bodyPr wrap="square" lIns="0" tIns="0" rIns="0" bIns="0" rtlCol="0"/>
          <a:lstStyle/>
          <a:p>
            <a:endParaRPr/>
          </a:p>
        </p:txBody>
      </p:sp>
      <p:sp>
        <p:nvSpPr>
          <p:cNvPr id="52" name="bk object 20"/>
          <p:cNvSpPr/>
          <p:nvPr userDrawn="1"/>
        </p:nvSpPr>
        <p:spPr>
          <a:xfrm>
            <a:off x="8894258" y="11179175"/>
            <a:ext cx="2076450" cy="0"/>
          </a:xfrm>
          <a:custGeom>
            <a:avLst/>
            <a:gdLst/>
            <a:ahLst/>
            <a:cxnLst/>
            <a:rect l="l" t="t" r="r" b="b"/>
            <a:pathLst>
              <a:path w="2076450">
                <a:moveTo>
                  <a:pt x="0" y="0"/>
                </a:moveTo>
                <a:lnTo>
                  <a:pt x="2076050" y="0"/>
                </a:lnTo>
              </a:path>
            </a:pathLst>
          </a:custGeom>
          <a:ln w="21713">
            <a:solidFill>
              <a:srgbClr val="F09C29"/>
            </a:solidFill>
          </a:ln>
        </p:spPr>
        <p:txBody>
          <a:bodyPr wrap="square" lIns="0" tIns="0" rIns="0" bIns="0" rtlCol="0"/>
          <a:lstStyle/>
          <a:p>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8" r:id="rId13"/>
  </p:sldLayoutIdLst>
  <p:txStyles>
    <p:titleStyle>
      <a:lvl1pPr algn="l" defTabSz="914400" rtl="0" eaLnBrk="1" latinLnBrk="0" hangingPunct="1">
        <a:lnSpc>
          <a:spcPct val="90000"/>
        </a:lnSpc>
        <a:spcBef>
          <a:spcPct val="0"/>
        </a:spcBef>
        <a:buNone/>
        <a:defRPr sz="4400" b="1" i="0" kern="12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1382713" y="646113"/>
            <a:ext cx="17338675" cy="2347912"/>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1382713" y="3233738"/>
            <a:ext cx="17338675" cy="7707312"/>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txStyles>
    <p:titleStyle>
      <a:lvl1pPr algn="l" defTabSz="914400" rtl="0" eaLnBrk="1" latinLnBrk="0" hangingPunct="1">
        <a:lnSpc>
          <a:spcPct val="90000"/>
        </a:lnSpc>
        <a:spcBef>
          <a:spcPct val="0"/>
        </a:spcBef>
        <a:buNone/>
        <a:defRPr sz="4400" b="1" i="0" kern="1200" baseline="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imorangedev/proyecto_final_miso/blob/main/Docs/W7%20-%20Diagrama%20de%20despliegue.pn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figma.com/proto/OPHanmv4bemlr2ogSRU4ut/Proyecto-final?node-id=139-4157&amp;p=f&amp;t=cAw6Zcpi5SWFIl2S-1&amp;scaling=scale-down&amp;content-scaling=fixed&amp;page-id=0%3A1&amp;starting-point-node-id=17%3A3897" TargetMode="External"/><Relationship Id="rId2" Type="http://schemas.openxmlformats.org/officeDocument/2006/relationships/hyperlink" Target="https://www.figma.com/proto/OPHanmv4bemlr2ogSRU4ut/Proyecto-final?node-id=2-9&amp;p=f&amp;t=8Qe8wo7VOhAYxAwj-1&amp;scaling=contain&amp;content-scaling=fixed&amp;page-id=1%3A2&amp;starting-point-node-id=2%3A9&amp;show-proto-sidebar=1" TargetMode="External"/><Relationship Id="rId1" Type="http://schemas.openxmlformats.org/officeDocument/2006/relationships/slideLayout" Target="../slideLayouts/slideLayout2.xml"/><Relationship Id="rId4" Type="http://schemas.openxmlformats.org/officeDocument/2006/relationships/hyperlink" Target="https://www.figma.com/proto/OPHanmv4bemlr2ogSRU4ut/Proyecto-final?node-id=175-466&amp;p=f&amp;t=qN8AzlPAFr4v7TSF-1&amp;scaling=min-zoom&amp;content-scaling=fixed&amp;page-id=1%3A3&amp;starting-point-node-id=175%3A466"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altLang="es-CO"/>
              <a:t>S</a:t>
            </a:r>
            <a:r>
              <a:rPr lang="es-CO" altLang="es-CO" err="1"/>
              <a:t>ustentación</a:t>
            </a:r>
            <a:endParaRPr lang="" altLang="es-CO"/>
          </a:p>
        </p:txBody>
      </p:sp>
      <p:sp>
        <p:nvSpPr>
          <p:cNvPr id="3" name="Subtítulo 2"/>
          <p:cNvSpPr>
            <a:spLocks noGrp="1"/>
          </p:cNvSpPr>
          <p:nvPr>
            <p:ph type="subTitle" idx="1"/>
          </p:nvPr>
        </p:nvSpPr>
        <p:spPr/>
        <p:txBody>
          <a:bodyPr/>
          <a:lstStyle/>
          <a:p>
            <a:r>
              <a:rPr lang="es-MX"/>
              <a:t>Proyecto de grado 1</a:t>
            </a:r>
          </a:p>
          <a:p>
            <a:r>
              <a:rPr lang="es-MX"/>
              <a:t>Grupo 7</a:t>
            </a:r>
            <a:endParaRPr lang=""/>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6954" y="673175"/>
            <a:ext cx="12341745" cy="973660"/>
          </a:xfrm>
        </p:spPr>
        <p:txBody>
          <a:bodyPr>
            <a:normAutofit/>
          </a:bodyPr>
          <a:lstStyle/>
          <a:p>
            <a:r>
              <a:rPr lang="es-CO"/>
              <a:t>Vista de despliegue</a:t>
            </a:r>
          </a:p>
        </p:txBody>
      </p:sp>
      <p:graphicFrame>
        <p:nvGraphicFramePr>
          <p:cNvPr id="7" name="Table 7"/>
          <p:cNvGraphicFramePr>
            <a:graphicFrameLocks noGrp="1"/>
          </p:cNvGraphicFramePr>
          <p:nvPr/>
        </p:nvGraphicFramePr>
        <p:xfrm>
          <a:off x="17291464" y="1719920"/>
          <a:ext cx="2396973" cy="1022278"/>
        </p:xfrm>
        <a:graphic>
          <a:graphicData uri="http://schemas.openxmlformats.org/drawingml/2006/table">
            <a:tbl>
              <a:tblPr>
                <a:tableStyleId>{7E9639D4-E3E2-4D34-9284-5A2195B3D0D7}</a:tableStyleId>
              </a:tblPr>
              <a:tblGrid>
                <a:gridCol w="2396973">
                  <a:extLst>
                    <a:ext uri="{9D8B030D-6E8A-4147-A177-3AD203B41FA5}">
                      <a16:colId xmlns:a16="http://schemas.microsoft.com/office/drawing/2014/main" val="20000"/>
                    </a:ext>
                  </a:extLst>
                </a:gridCol>
              </a:tblGrid>
              <a:tr h="341642">
                <a:tc>
                  <a:txBody>
                    <a:bodyPr/>
                    <a:lstStyle/>
                    <a:p>
                      <a:pPr algn="ctr"/>
                      <a:r>
                        <a:rPr lang="en-US" sz="1800" b="1"/>
                        <a:t>Convención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0"/>
                  </a:ext>
                </a:extLst>
              </a:tr>
              <a:tr h="656518">
                <a:tc>
                  <a:txBody>
                    <a:bodyPr/>
                    <a:lstStyle/>
                    <a:p>
                      <a:pPr algn="ctr"/>
                      <a:endParaRPr 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8"/>
          <p:cNvGraphicFramePr>
            <a:graphicFrameLocks noGrp="1"/>
          </p:cNvGraphicFramePr>
          <p:nvPr/>
        </p:nvGraphicFramePr>
        <p:xfrm>
          <a:off x="17291464" y="2742198"/>
          <a:ext cx="2396973" cy="8300129"/>
        </p:xfrm>
        <a:graphic>
          <a:graphicData uri="http://schemas.openxmlformats.org/drawingml/2006/table">
            <a:tbl>
              <a:tblPr>
                <a:tableStyleId>{7E9639D4-E3E2-4D34-9284-5A2195B3D0D7}</a:tableStyleId>
              </a:tblPr>
              <a:tblGrid>
                <a:gridCol w="2396973">
                  <a:extLst>
                    <a:ext uri="{9D8B030D-6E8A-4147-A177-3AD203B41FA5}">
                      <a16:colId xmlns:a16="http://schemas.microsoft.com/office/drawing/2014/main" val="20000"/>
                    </a:ext>
                  </a:extLst>
                </a:gridCol>
              </a:tblGrid>
              <a:tr h="8300129">
                <a:tc>
                  <a:txBody>
                    <a:bodyPr/>
                    <a:lstStyle/>
                    <a:p>
                      <a:endParaRPr 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3" name="Cubo 2">
            <a:extLst>
              <a:ext uri="{FF2B5EF4-FFF2-40B4-BE49-F238E27FC236}">
                <a16:creationId xmlns:a16="http://schemas.microsoft.com/office/drawing/2014/main" id="{53202D77-BC68-42D1-4EAE-E9B397055BDB}"/>
              </a:ext>
            </a:extLst>
          </p:cNvPr>
          <p:cNvSpPr/>
          <p:nvPr/>
        </p:nvSpPr>
        <p:spPr>
          <a:xfrm>
            <a:off x="17625854" y="3203163"/>
            <a:ext cx="1728192" cy="864096"/>
          </a:xfrm>
          <a:prstGeom prst="cub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CuadroTexto 4">
            <a:extLst>
              <a:ext uri="{FF2B5EF4-FFF2-40B4-BE49-F238E27FC236}">
                <a16:creationId xmlns:a16="http://schemas.microsoft.com/office/drawing/2014/main" id="{775D0D08-2DD7-8AC9-C77D-F8AC22990116}"/>
              </a:ext>
            </a:extLst>
          </p:cNvPr>
          <p:cNvSpPr txBox="1"/>
          <p:nvPr/>
        </p:nvSpPr>
        <p:spPr>
          <a:xfrm>
            <a:off x="17384519" y="4187687"/>
            <a:ext cx="2210862" cy="369332"/>
          </a:xfrm>
          <a:prstGeom prst="rect">
            <a:avLst/>
          </a:prstGeom>
          <a:noFill/>
        </p:spPr>
        <p:txBody>
          <a:bodyPr wrap="none" rtlCol="0">
            <a:spAutoFit/>
          </a:bodyPr>
          <a:lstStyle/>
          <a:p>
            <a:r>
              <a:rPr lang="es-CO"/>
              <a:t>Nodos de ejecución</a:t>
            </a:r>
          </a:p>
        </p:txBody>
      </p:sp>
      <p:graphicFrame>
        <p:nvGraphicFramePr>
          <p:cNvPr id="9" name="Table 6">
            <a:extLst>
              <a:ext uri="{FF2B5EF4-FFF2-40B4-BE49-F238E27FC236}">
                <a16:creationId xmlns:a16="http://schemas.microsoft.com/office/drawing/2014/main" id="{957A6213-100F-52A0-3454-4693AE451A51}"/>
              </a:ext>
            </a:extLst>
          </p:cNvPr>
          <p:cNvGraphicFramePr>
            <a:graphicFrameLocks noGrp="1"/>
          </p:cNvGraphicFramePr>
          <p:nvPr>
            <p:extLst>
              <p:ext uri="{D42A27DB-BD31-4B8C-83A1-F6EECF244321}">
                <p14:modId xmlns:p14="http://schemas.microsoft.com/office/powerpoint/2010/main" val="3453664758"/>
              </p:ext>
            </p:extLst>
          </p:nvPr>
        </p:nvGraphicFramePr>
        <p:xfrm>
          <a:off x="178274" y="1719921"/>
          <a:ext cx="17064697" cy="998160"/>
        </p:xfrm>
        <a:graphic>
          <a:graphicData uri="http://schemas.openxmlformats.org/drawingml/2006/table">
            <a:tbl>
              <a:tblPr>
                <a:tableStyleId>{7E9639D4-E3E2-4D34-9284-5A2195B3D0D7}</a:tableStyleId>
              </a:tblPr>
              <a:tblGrid>
                <a:gridCol w="1183995">
                  <a:extLst>
                    <a:ext uri="{9D8B030D-6E8A-4147-A177-3AD203B41FA5}">
                      <a16:colId xmlns:a16="http://schemas.microsoft.com/office/drawing/2014/main" val="20000"/>
                    </a:ext>
                  </a:extLst>
                </a:gridCol>
                <a:gridCol w="5784980">
                  <a:extLst>
                    <a:ext uri="{9D8B030D-6E8A-4147-A177-3AD203B41FA5}">
                      <a16:colId xmlns:a16="http://schemas.microsoft.com/office/drawing/2014/main" val="20001"/>
                    </a:ext>
                  </a:extLst>
                </a:gridCol>
                <a:gridCol w="1448400">
                  <a:extLst>
                    <a:ext uri="{9D8B030D-6E8A-4147-A177-3AD203B41FA5}">
                      <a16:colId xmlns:a16="http://schemas.microsoft.com/office/drawing/2014/main" val="20002"/>
                    </a:ext>
                  </a:extLst>
                </a:gridCol>
                <a:gridCol w="1668024">
                  <a:extLst>
                    <a:ext uri="{9D8B030D-6E8A-4147-A177-3AD203B41FA5}">
                      <a16:colId xmlns:a16="http://schemas.microsoft.com/office/drawing/2014/main" val="20003"/>
                    </a:ext>
                  </a:extLst>
                </a:gridCol>
                <a:gridCol w="1530221">
                  <a:extLst>
                    <a:ext uri="{9D8B030D-6E8A-4147-A177-3AD203B41FA5}">
                      <a16:colId xmlns:a16="http://schemas.microsoft.com/office/drawing/2014/main" val="20004"/>
                    </a:ext>
                  </a:extLst>
                </a:gridCol>
                <a:gridCol w="2537926">
                  <a:extLst>
                    <a:ext uri="{9D8B030D-6E8A-4147-A177-3AD203B41FA5}">
                      <a16:colId xmlns:a16="http://schemas.microsoft.com/office/drawing/2014/main" val="20005"/>
                    </a:ext>
                  </a:extLst>
                </a:gridCol>
                <a:gridCol w="1231641">
                  <a:extLst>
                    <a:ext uri="{9D8B030D-6E8A-4147-A177-3AD203B41FA5}">
                      <a16:colId xmlns:a16="http://schemas.microsoft.com/office/drawing/2014/main" val="20006"/>
                    </a:ext>
                  </a:extLst>
                </a:gridCol>
                <a:gridCol w="1679510">
                  <a:extLst>
                    <a:ext uri="{9D8B030D-6E8A-4147-A177-3AD203B41FA5}">
                      <a16:colId xmlns:a16="http://schemas.microsoft.com/office/drawing/2014/main" val="20007"/>
                    </a:ext>
                  </a:extLst>
                </a:gridCol>
              </a:tblGrid>
              <a:tr h="499080">
                <a:tc>
                  <a:txBody>
                    <a:bodyPr/>
                    <a:lstStyle/>
                    <a:p>
                      <a:r>
                        <a:rPr lang="en-US" sz="1600" b="1"/>
                        <a:t>Proyecto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a:t>CCP Supply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s-CO" sz="1600"/>
                        <a:t>VC-001</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a:t>Elaboración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a:t>Grupo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a:t>Versión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s-CO" sz="1600"/>
                        <a:t>1.0</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0"/>
                  </a:ext>
                </a:extLst>
              </a:tr>
              <a:tr h="499080">
                <a:tc>
                  <a:txBody>
                    <a:bodyPr/>
                    <a:lstStyle/>
                    <a:p>
                      <a:r>
                        <a:rPr lang="en-US" sz="1600" b="1"/>
                        <a:t>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gridSpan="2">
                  <a:txBody>
                    <a:bodyPr/>
                    <a:lstStyle/>
                    <a:p>
                      <a:r>
                        <a:rPr lang="en-US" sz="1600" err="1"/>
                        <a:t>Funcional</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508125" rtl="0" eaLnBrk="1" fontAlgn="auto" latinLnBrk="0" hangingPunct="1">
                        <a:lnSpc>
                          <a:spcPct val="100000"/>
                        </a:lnSpc>
                        <a:spcBef>
                          <a:spcPts val="0"/>
                        </a:spcBef>
                        <a:spcAft>
                          <a:spcPts val="0"/>
                        </a:spcAft>
                        <a:buClrTx/>
                        <a:buSzTx/>
                        <a:buFontTx/>
                        <a:buNone/>
                        <a:defRPr/>
                      </a:pPr>
                      <a:r>
                        <a:rPr lang="en-US" sz="1600" b="1"/>
                        <a:t>Modelo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gridSpan="4">
                  <a:txBody>
                    <a:bodyPr/>
                    <a:lstStyle/>
                    <a:p>
                      <a:r>
                        <a:rPr lang="en-US" sz="1600"/>
                        <a:t> </a:t>
                      </a:r>
                      <a:r>
                        <a:rPr lang="es-CO" sz="1600"/>
                        <a:t>Despliegue</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2" name="Diagrama de flujo: disco magnético 11">
            <a:extLst>
              <a:ext uri="{FF2B5EF4-FFF2-40B4-BE49-F238E27FC236}">
                <a16:creationId xmlns:a16="http://schemas.microsoft.com/office/drawing/2014/main" id="{13598262-7707-5FEE-F837-29F7849BA837}"/>
              </a:ext>
            </a:extLst>
          </p:cNvPr>
          <p:cNvSpPr/>
          <p:nvPr/>
        </p:nvSpPr>
        <p:spPr>
          <a:xfrm>
            <a:off x="18037146" y="5003310"/>
            <a:ext cx="909701" cy="752856"/>
          </a:xfrm>
          <a:prstGeom prst="flowChartMagneticDisk">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55B6DC83-58BE-424B-8AB8-21BA59042779}"/>
              </a:ext>
            </a:extLst>
          </p:cNvPr>
          <p:cNvSpPr txBox="1"/>
          <p:nvPr/>
        </p:nvSpPr>
        <p:spPr>
          <a:xfrm>
            <a:off x="17635995" y="5756587"/>
            <a:ext cx="1722273" cy="369332"/>
          </a:xfrm>
          <a:prstGeom prst="rect">
            <a:avLst/>
          </a:prstGeom>
          <a:noFill/>
        </p:spPr>
        <p:txBody>
          <a:bodyPr wrap="square" lIns="91440" tIns="45720" rIns="91440" bIns="45720" rtlCol="0" anchor="t">
            <a:spAutoFit/>
          </a:bodyPr>
          <a:lstStyle/>
          <a:p>
            <a:pPr algn="ctr"/>
            <a:r>
              <a:rPr lang="es-CO">
                <a:cs typeface="Arial"/>
              </a:rPr>
              <a:t>Base de datos</a:t>
            </a:r>
            <a:endParaRPr lang="es-ES">
              <a:cs typeface="Arial"/>
            </a:endParaRPr>
          </a:p>
        </p:txBody>
      </p:sp>
      <p:sp>
        <p:nvSpPr>
          <p:cNvPr id="14" name="Diagrama de flujo: almacenamiento de acceso directo 13">
            <a:extLst>
              <a:ext uri="{FF2B5EF4-FFF2-40B4-BE49-F238E27FC236}">
                <a16:creationId xmlns:a16="http://schemas.microsoft.com/office/drawing/2014/main" id="{F66A55F7-4A3B-309C-F5E9-9D5039FCFAE6}"/>
              </a:ext>
            </a:extLst>
          </p:cNvPr>
          <p:cNvSpPr/>
          <p:nvPr/>
        </p:nvSpPr>
        <p:spPr>
          <a:xfrm>
            <a:off x="17911654" y="6618865"/>
            <a:ext cx="1145026" cy="549017"/>
          </a:xfrm>
          <a:prstGeom prst="flowChartMagneticDrum">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C142E381-0873-EEFB-10C9-B681A83EF2A0}"/>
              </a:ext>
            </a:extLst>
          </p:cNvPr>
          <p:cNvSpPr txBox="1"/>
          <p:nvPr/>
        </p:nvSpPr>
        <p:spPr>
          <a:xfrm>
            <a:off x="17447794" y="7168641"/>
            <a:ext cx="2095445" cy="369332"/>
          </a:xfrm>
          <a:prstGeom prst="rect">
            <a:avLst/>
          </a:prstGeom>
          <a:noFill/>
        </p:spPr>
        <p:txBody>
          <a:bodyPr wrap="none" lIns="91440" tIns="45720" rIns="91440" bIns="45720" rtlCol="0" anchor="t">
            <a:spAutoFit/>
          </a:bodyPr>
          <a:lstStyle/>
          <a:p>
            <a:r>
              <a:rPr lang="es-CO">
                <a:cs typeface="Arial"/>
              </a:rPr>
              <a:t>Cola de mensajes.</a:t>
            </a:r>
          </a:p>
        </p:txBody>
      </p:sp>
      <p:pic>
        <p:nvPicPr>
          <p:cNvPr id="4" name="Imagen 3" descr="Diagrama&#10;&#10;El contenido generado por inteligencia artificial puede ser incorrecto.">
            <a:extLst>
              <a:ext uri="{FF2B5EF4-FFF2-40B4-BE49-F238E27FC236}">
                <a16:creationId xmlns:a16="http://schemas.microsoft.com/office/drawing/2014/main" id="{4E38E8E7-35EC-FC5A-8DE8-AC29AA26A03E}"/>
              </a:ext>
            </a:extLst>
          </p:cNvPr>
          <p:cNvPicPr>
            <a:picLocks noChangeAspect="1"/>
          </p:cNvPicPr>
          <p:nvPr/>
        </p:nvPicPr>
        <p:blipFill>
          <a:blip r:embed="rId2"/>
          <a:stretch>
            <a:fillRect/>
          </a:stretch>
        </p:blipFill>
        <p:spPr>
          <a:xfrm>
            <a:off x="373774" y="3403999"/>
            <a:ext cx="16687350" cy="696657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6954" y="673175"/>
            <a:ext cx="12341745" cy="973660"/>
          </a:xfrm>
        </p:spPr>
        <p:txBody>
          <a:bodyPr>
            <a:normAutofit/>
          </a:bodyPr>
          <a:lstStyle/>
          <a:p>
            <a:r>
              <a:rPr lang="es-CO"/>
              <a:t>Vista de despliegue</a:t>
            </a:r>
          </a:p>
        </p:txBody>
      </p:sp>
      <p:sp>
        <p:nvSpPr>
          <p:cNvPr id="3" name="Título 1"/>
          <p:cNvSpPr txBox="1"/>
          <p:nvPr/>
        </p:nvSpPr>
        <p:spPr>
          <a:xfrm>
            <a:off x="193257" y="3141770"/>
            <a:ext cx="15264459" cy="973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mj-lt"/>
                <a:ea typeface="+mj-ea"/>
                <a:cs typeface="+mj-cs"/>
              </a:defRPr>
            </a:lvl1pPr>
          </a:lstStyle>
          <a:p>
            <a:r>
              <a:rPr lang="es-CO" sz="2800"/>
              <a:t>Patrones y tácticas de arquitectura utilizadas</a:t>
            </a:r>
          </a:p>
        </p:txBody>
      </p:sp>
      <p:sp>
        <p:nvSpPr>
          <p:cNvPr id="4" name="Rectángulo 3"/>
          <p:cNvSpPr/>
          <p:nvPr/>
        </p:nvSpPr>
        <p:spPr>
          <a:xfrm>
            <a:off x="200454" y="3925980"/>
            <a:ext cx="18997205" cy="177388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just">
              <a:buFont typeface="Arial"/>
              <a:buChar char="•"/>
            </a:pPr>
            <a:r>
              <a:rPr lang="es-ES">
                <a:solidFill>
                  <a:schemeClr val="tx1"/>
                </a:solidFill>
                <a:cs typeface="Arial"/>
              </a:rPr>
              <a:t>Microservicios.</a:t>
            </a:r>
          </a:p>
          <a:p>
            <a:pPr marL="285750" indent="-285750" algn="just">
              <a:buFont typeface="Arial"/>
              <a:buChar char="•"/>
            </a:pPr>
            <a:r>
              <a:rPr lang="es-ES">
                <a:solidFill>
                  <a:schemeClr val="tx1"/>
                </a:solidFill>
                <a:cs typeface="Arial"/>
              </a:rPr>
              <a:t>Cliente-servidor</a:t>
            </a:r>
          </a:p>
          <a:p>
            <a:pPr marL="285750" indent="-285750" algn="just">
              <a:buFont typeface="Arial"/>
              <a:buChar char="•"/>
            </a:pPr>
            <a:endParaRPr lang="es-ES">
              <a:solidFill>
                <a:schemeClr val="tx1"/>
              </a:solidFill>
              <a:cs typeface="Arial"/>
            </a:endParaRPr>
          </a:p>
        </p:txBody>
      </p:sp>
      <p:sp>
        <p:nvSpPr>
          <p:cNvPr id="5" name="Título 1"/>
          <p:cNvSpPr txBox="1"/>
          <p:nvPr/>
        </p:nvSpPr>
        <p:spPr>
          <a:xfrm>
            <a:off x="88830" y="5854430"/>
            <a:ext cx="15264459" cy="973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mj-lt"/>
                <a:ea typeface="+mj-ea"/>
                <a:cs typeface="+mj-cs"/>
              </a:defRPr>
            </a:lvl1pPr>
          </a:lstStyle>
          <a:p>
            <a:r>
              <a:rPr lang="es-CO" sz="2800"/>
              <a:t>Razonamiento sobre las principales decisiones de arquitectura tomadas en este modelo</a:t>
            </a:r>
          </a:p>
        </p:txBody>
      </p:sp>
      <p:sp>
        <p:nvSpPr>
          <p:cNvPr id="13" name="Rectángulo 12"/>
          <p:cNvSpPr/>
          <p:nvPr/>
        </p:nvSpPr>
        <p:spPr>
          <a:xfrm>
            <a:off x="200379" y="6742637"/>
            <a:ext cx="18997205" cy="44663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just">
              <a:buFont typeface="Arial"/>
              <a:buChar char="•"/>
            </a:pPr>
            <a:r>
              <a:rPr lang="es-ES">
                <a:solidFill>
                  <a:schemeClr val="tx1"/>
                </a:solidFill>
                <a:cs typeface="Arial"/>
              </a:rPr>
              <a:t>El despliegue de la solución se hará principalmente utilizando la nube y los servicios de GCP.</a:t>
            </a:r>
            <a:endParaRPr lang="es-ES">
              <a:solidFill>
                <a:schemeClr val="tx1"/>
              </a:solidFill>
            </a:endParaRPr>
          </a:p>
          <a:p>
            <a:pPr algn="just"/>
            <a:endParaRPr lang="es-ES">
              <a:solidFill>
                <a:schemeClr val="tx1"/>
              </a:solidFill>
              <a:cs typeface="Arial"/>
            </a:endParaRPr>
          </a:p>
          <a:p>
            <a:pPr marL="285750" indent="-285750" algn="just">
              <a:buFont typeface="Arial"/>
              <a:buChar char="•"/>
            </a:pPr>
            <a:r>
              <a:rPr lang="es-ES">
                <a:solidFill>
                  <a:schemeClr val="tx1"/>
                </a:solidFill>
                <a:cs typeface="Arial"/>
              </a:rPr>
              <a:t>Para el proceso de autenticación de cada área del proyecto se utilizarán los servicios de </a:t>
            </a:r>
            <a:r>
              <a:rPr lang="es-ES" err="1">
                <a:solidFill>
                  <a:schemeClr val="tx1"/>
                </a:solidFill>
                <a:cs typeface="Arial"/>
              </a:rPr>
              <a:t>Firebase</a:t>
            </a:r>
            <a:r>
              <a:rPr lang="es-ES">
                <a:solidFill>
                  <a:schemeClr val="tx1"/>
                </a:solidFill>
                <a:cs typeface="Arial"/>
              </a:rPr>
              <a:t> </a:t>
            </a:r>
            <a:r>
              <a:rPr lang="es-ES" err="1">
                <a:solidFill>
                  <a:schemeClr val="tx1"/>
                </a:solidFill>
                <a:cs typeface="Arial"/>
              </a:rPr>
              <a:t>authenticator</a:t>
            </a:r>
            <a:r>
              <a:rPr lang="es-ES">
                <a:solidFill>
                  <a:schemeClr val="tx1"/>
                </a:solidFill>
                <a:cs typeface="Arial"/>
              </a:rPr>
              <a:t>, esto nos ayudara principalmente a acelerar el proceso de desarrollo y gestionar una misma herramienta para la parte web y móvil.</a:t>
            </a:r>
          </a:p>
          <a:p>
            <a:pPr algn="just"/>
            <a:endParaRPr lang="es-ES">
              <a:solidFill>
                <a:schemeClr val="tx1"/>
              </a:solidFill>
              <a:cs typeface="Arial"/>
            </a:endParaRPr>
          </a:p>
          <a:p>
            <a:pPr marL="285750" indent="-285750" algn="just">
              <a:buFont typeface="Arial"/>
              <a:buChar char="•"/>
            </a:pPr>
            <a:r>
              <a:rPr lang="es-ES">
                <a:solidFill>
                  <a:schemeClr val="tx1"/>
                </a:solidFill>
                <a:cs typeface="Arial"/>
              </a:rPr>
              <a:t>Los diferentes servicios serán desplegados en un compute </a:t>
            </a:r>
            <a:r>
              <a:rPr lang="es-ES" err="1">
                <a:solidFill>
                  <a:schemeClr val="tx1"/>
                </a:solidFill>
                <a:cs typeface="Arial"/>
              </a:rPr>
              <a:t>engine</a:t>
            </a:r>
            <a:r>
              <a:rPr lang="es-ES">
                <a:solidFill>
                  <a:schemeClr val="tx1"/>
                </a:solidFill>
                <a:cs typeface="Arial"/>
              </a:rPr>
              <a:t> y cada uno en su propio container. Con esto en mente, se debe tener en cuenta la configuración de la VPC para la interconexión de todos los servicios (compute </a:t>
            </a:r>
            <a:r>
              <a:rPr lang="es-ES" err="1">
                <a:solidFill>
                  <a:schemeClr val="tx1"/>
                </a:solidFill>
                <a:cs typeface="Arial"/>
              </a:rPr>
              <a:t>engines</a:t>
            </a:r>
            <a:r>
              <a:rPr lang="es-ES">
                <a:solidFill>
                  <a:schemeClr val="tx1"/>
                </a:solidFill>
                <a:cs typeface="Arial"/>
              </a:rPr>
              <a:t>, bases de datos, sistema de encolamiento, entre otros.).</a:t>
            </a:r>
          </a:p>
          <a:p>
            <a:pPr algn="just"/>
            <a:endParaRPr lang="es-ES">
              <a:solidFill>
                <a:schemeClr val="tx1"/>
              </a:solidFill>
              <a:cs typeface="Arial"/>
            </a:endParaRPr>
          </a:p>
          <a:p>
            <a:pPr marL="285750" indent="-285750" algn="just">
              <a:buFont typeface="Arial"/>
              <a:buChar char="•"/>
            </a:pPr>
            <a:r>
              <a:rPr lang="es-ES">
                <a:solidFill>
                  <a:schemeClr val="tx1"/>
                </a:solidFill>
                <a:cs typeface="Arial"/>
              </a:rPr>
              <a:t>Debido a la complejidad del sistema de recomendaciones para los clientes (basándonos en videos tomados por los vendedores), se utilizará una base de datos No relacional con el fin de tener mayor flexibilidad en el proceso de desarrollo del modelo y los objetos a persistir en una base de datos.</a:t>
            </a:r>
          </a:p>
          <a:p>
            <a:pPr marL="285750" indent="-285750" algn="just">
              <a:buFont typeface="Arial"/>
              <a:buChar char="•"/>
            </a:pPr>
            <a:endParaRPr lang="es-ES" sz="1400">
              <a:solidFill>
                <a:schemeClr val="tx1"/>
              </a:solidFill>
              <a:cs typeface="Arial"/>
            </a:endParaRPr>
          </a:p>
        </p:txBody>
      </p:sp>
      <p:graphicFrame>
        <p:nvGraphicFramePr>
          <p:cNvPr id="7" name="Table 6">
            <a:extLst>
              <a:ext uri="{FF2B5EF4-FFF2-40B4-BE49-F238E27FC236}">
                <a16:creationId xmlns:a16="http://schemas.microsoft.com/office/drawing/2014/main" id="{6A3D5AC2-2273-9F2A-238A-21CB271A3424}"/>
              </a:ext>
            </a:extLst>
          </p:cNvPr>
          <p:cNvGraphicFramePr>
            <a:graphicFrameLocks noGrp="1"/>
          </p:cNvGraphicFramePr>
          <p:nvPr>
            <p:extLst>
              <p:ext uri="{D42A27DB-BD31-4B8C-83A1-F6EECF244321}">
                <p14:modId xmlns:p14="http://schemas.microsoft.com/office/powerpoint/2010/main" val="2522719859"/>
              </p:ext>
            </p:extLst>
          </p:nvPr>
        </p:nvGraphicFramePr>
        <p:xfrm>
          <a:off x="178274" y="1719921"/>
          <a:ext cx="17064697" cy="998160"/>
        </p:xfrm>
        <a:graphic>
          <a:graphicData uri="http://schemas.openxmlformats.org/drawingml/2006/table">
            <a:tbl>
              <a:tblPr>
                <a:tableStyleId>{7E9639D4-E3E2-4D34-9284-5A2195B3D0D7}</a:tableStyleId>
              </a:tblPr>
              <a:tblGrid>
                <a:gridCol w="1183995">
                  <a:extLst>
                    <a:ext uri="{9D8B030D-6E8A-4147-A177-3AD203B41FA5}">
                      <a16:colId xmlns:a16="http://schemas.microsoft.com/office/drawing/2014/main" val="20000"/>
                    </a:ext>
                  </a:extLst>
                </a:gridCol>
                <a:gridCol w="5784980">
                  <a:extLst>
                    <a:ext uri="{9D8B030D-6E8A-4147-A177-3AD203B41FA5}">
                      <a16:colId xmlns:a16="http://schemas.microsoft.com/office/drawing/2014/main" val="20001"/>
                    </a:ext>
                  </a:extLst>
                </a:gridCol>
                <a:gridCol w="1448400">
                  <a:extLst>
                    <a:ext uri="{9D8B030D-6E8A-4147-A177-3AD203B41FA5}">
                      <a16:colId xmlns:a16="http://schemas.microsoft.com/office/drawing/2014/main" val="20002"/>
                    </a:ext>
                  </a:extLst>
                </a:gridCol>
                <a:gridCol w="1668024">
                  <a:extLst>
                    <a:ext uri="{9D8B030D-6E8A-4147-A177-3AD203B41FA5}">
                      <a16:colId xmlns:a16="http://schemas.microsoft.com/office/drawing/2014/main" val="20003"/>
                    </a:ext>
                  </a:extLst>
                </a:gridCol>
                <a:gridCol w="1530221">
                  <a:extLst>
                    <a:ext uri="{9D8B030D-6E8A-4147-A177-3AD203B41FA5}">
                      <a16:colId xmlns:a16="http://schemas.microsoft.com/office/drawing/2014/main" val="20004"/>
                    </a:ext>
                  </a:extLst>
                </a:gridCol>
                <a:gridCol w="2537926">
                  <a:extLst>
                    <a:ext uri="{9D8B030D-6E8A-4147-A177-3AD203B41FA5}">
                      <a16:colId xmlns:a16="http://schemas.microsoft.com/office/drawing/2014/main" val="20005"/>
                    </a:ext>
                  </a:extLst>
                </a:gridCol>
                <a:gridCol w="1231641">
                  <a:extLst>
                    <a:ext uri="{9D8B030D-6E8A-4147-A177-3AD203B41FA5}">
                      <a16:colId xmlns:a16="http://schemas.microsoft.com/office/drawing/2014/main" val="20006"/>
                    </a:ext>
                  </a:extLst>
                </a:gridCol>
                <a:gridCol w="1679510">
                  <a:extLst>
                    <a:ext uri="{9D8B030D-6E8A-4147-A177-3AD203B41FA5}">
                      <a16:colId xmlns:a16="http://schemas.microsoft.com/office/drawing/2014/main" val="20007"/>
                    </a:ext>
                  </a:extLst>
                </a:gridCol>
              </a:tblGrid>
              <a:tr h="499080">
                <a:tc>
                  <a:txBody>
                    <a:bodyPr/>
                    <a:lstStyle/>
                    <a:p>
                      <a:r>
                        <a:rPr lang="en-US" sz="1600" b="1"/>
                        <a:t>Proyecto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a:t>CCP Supply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s-CO" sz="1600"/>
                        <a:t>VC-001</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a:t>Elaboración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a:t>Grupo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a:t>Versión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s-CO" sz="1600"/>
                        <a:t>1.0</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0"/>
                  </a:ext>
                </a:extLst>
              </a:tr>
              <a:tr h="499080">
                <a:tc>
                  <a:txBody>
                    <a:bodyPr/>
                    <a:lstStyle/>
                    <a:p>
                      <a:r>
                        <a:rPr lang="en-US" sz="1600" b="1"/>
                        <a:t>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gridSpan="2">
                  <a:txBody>
                    <a:bodyPr/>
                    <a:lstStyle/>
                    <a:p>
                      <a:r>
                        <a:rPr lang="en-US" sz="1600" err="1"/>
                        <a:t>Funcional</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508125" rtl="0" eaLnBrk="1" fontAlgn="auto" latinLnBrk="0" hangingPunct="1">
                        <a:lnSpc>
                          <a:spcPct val="100000"/>
                        </a:lnSpc>
                        <a:spcBef>
                          <a:spcPts val="0"/>
                        </a:spcBef>
                        <a:spcAft>
                          <a:spcPts val="0"/>
                        </a:spcAft>
                        <a:buClrTx/>
                        <a:buSzTx/>
                        <a:buFontTx/>
                        <a:buNone/>
                        <a:defRPr/>
                      </a:pPr>
                      <a:r>
                        <a:rPr lang="en-US" sz="1600" b="1"/>
                        <a:t>Modelo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gridSpan="4">
                  <a:txBody>
                    <a:bodyPr/>
                    <a:lstStyle/>
                    <a:p>
                      <a:r>
                        <a:rPr lang="en-US" sz="1600"/>
                        <a:t> </a:t>
                      </a:r>
                      <a:r>
                        <a:rPr lang="es-CO" sz="1600"/>
                        <a:t>Despliegue</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6954" y="673175"/>
            <a:ext cx="12341745" cy="973660"/>
          </a:xfrm>
        </p:spPr>
        <p:txBody>
          <a:bodyPr>
            <a:normAutofit/>
          </a:bodyPr>
          <a:lstStyle/>
          <a:p>
            <a:r>
              <a:rPr lang="es-CO"/>
              <a:t>Vista de Información </a:t>
            </a:r>
          </a:p>
        </p:txBody>
      </p:sp>
      <p:graphicFrame>
        <p:nvGraphicFramePr>
          <p:cNvPr id="7" name="Table 7"/>
          <p:cNvGraphicFramePr>
            <a:graphicFrameLocks noGrp="1"/>
          </p:cNvGraphicFramePr>
          <p:nvPr/>
        </p:nvGraphicFramePr>
        <p:xfrm>
          <a:off x="17291464" y="1719920"/>
          <a:ext cx="2396973" cy="1022278"/>
        </p:xfrm>
        <a:graphic>
          <a:graphicData uri="http://schemas.openxmlformats.org/drawingml/2006/table">
            <a:tbl>
              <a:tblPr>
                <a:tableStyleId>{7E9639D4-E3E2-4D34-9284-5A2195B3D0D7}</a:tableStyleId>
              </a:tblPr>
              <a:tblGrid>
                <a:gridCol w="2396973">
                  <a:extLst>
                    <a:ext uri="{9D8B030D-6E8A-4147-A177-3AD203B41FA5}">
                      <a16:colId xmlns:a16="http://schemas.microsoft.com/office/drawing/2014/main" val="20000"/>
                    </a:ext>
                  </a:extLst>
                </a:gridCol>
              </a:tblGrid>
              <a:tr h="341642">
                <a:tc>
                  <a:txBody>
                    <a:bodyPr/>
                    <a:lstStyle/>
                    <a:p>
                      <a:pPr algn="ctr"/>
                      <a:r>
                        <a:rPr lang="en-US" sz="1800" b="1"/>
                        <a:t>Convención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0"/>
                  </a:ext>
                </a:extLst>
              </a:tr>
              <a:tr h="656518">
                <a:tc>
                  <a:txBody>
                    <a:bodyPr/>
                    <a:lstStyle/>
                    <a:p>
                      <a:pPr algn="ctr"/>
                      <a:endParaRPr 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8"/>
          <p:cNvGraphicFramePr>
            <a:graphicFrameLocks noGrp="1"/>
          </p:cNvGraphicFramePr>
          <p:nvPr/>
        </p:nvGraphicFramePr>
        <p:xfrm>
          <a:off x="17291464" y="2742198"/>
          <a:ext cx="2396973" cy="8300129"/>
        </p:xfrm>
        <a:graphic>
          <a:graphicData uri="http://schemas.openxmlformats.org/drawingml/2006/table">
            <a:tbl>
              <a:tblPr>
                <a:tableStyleId>{7E9639D4-E3E2-4D34-9284-5A2195B3D0D7}</a:tableStyleId>
              </a:tblPr>
              <a:tblGrid>
                <a:gridCol w="2396973">
                  <a:extLst>
                    <a:ext uri="{9D8B030D-6E8A-4147-A177-3AD203B41FA5}">
                      <a16:colId xmlns:a16="http://schemas.microsoft.com/office/drawing/2014/main" val="20000"/>
                    </a:ext>
                  </a:extLst>
                </a:gridCol>
              </a:tblGrid>
              <a:tr h="8300129">
                <a:tc>
                  <a:txBody>
                    <a:bodyPr/>
                    <a:lstStyle/>
                    <a:p>
                      <a:endParaRPr 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 name="Table 6">
            <a:extLst>
              <a:ext uri="{FF2B5EF4-FFF2-40B4-BE49-F238E27FC236}">
                <a16:creationId xmlns:a16="http://schemas.microsoft.com/office/drawing/2014/main" id="{C5EC6BE9-67A2-5245-2133-3BFB947A67F6}"/>
              </a:ext>
            </a:extLst>
          </p:cNvPr>
          <p:cNvGraphicFramePr>
            <a:graphicFrameLocks noGrp="1"/>
          </p:cNvGraphicFramePr>
          <p:nvPr>
            <p:extLst>
              <p:ext uri="{D42A27DB-BD31-4B8C-83A1-F6EECF244321}">
                <p14:modId xmlns:p14="http://schemas.microsoft.com/office/powerpoint/2010/main" val="1872059222"/>
              </p:ext>
            </p:extLst>
          </p:nvPr>
        </p:nvGraphicFramePr>
        <p:xfrm>
          <a:off x="178274" y="1719921"/>
          <a:ext cx="17064697" cy="998160"/>
        </p:xfrm>
        <a:graphic>
          <a:graphicData uri="http://schemas.openxmlformats.org/drawingml/2006/table">
            <a:tbl>
              <a:tblPr>
                <a:tableStyleId>{7E9639D4-E3E2-4D34-9284-5A2195B3D0D7}</a:tableStyleId>
              </a:tblPr>
              <a:tblGrid>
                <a:gridCol w="1183995">
                  <a:extLst>
                    <a:ext uri="{9D8B030D-6E8A-4147-A177-3AD203B41FA5}">
                      <a16:colId xmlns:a16="http://schemas.microsoft.com/office/drawing/2014/main" val="20000"/>
                    </a:ext>
                  </a:extLst>
                </a:gridCol>
                <a:gridCol w="5784980">
                  <a:extLst>
                    <a:ext uri="{9D8B030D-6E8A-4147-A177-3AD203B41FA5}">
                      <a16:colId xmlns:a16="http://schemas.microsoft.com/office/drawing/2014/main" val="20001"/>
                    </a:ext>
                  </a:extLst>
                </a:gridCol>
                <a:gridCol w="1448400">
                  <a:extLst>
                    <a:ext uri="{9D8B030D-6E8A-4147-A177-3AD203B41FA5}">
                      <a16:colId xmlns:a16="http://schemas.microsoft.com/office/drawing/2014/main" val="20002"/>
                    </a:ext>
                  </a:extLst>
                </a:gridCol>
                <a:gridCol w="1668024">
                  <a:extLst>
                    <a:ext uri="{9D8B030D-6E8A-4147-A177-3AD203B41FA5}">
                      <a16:colId xmlns:a16="http://schemas.microsoft.com/office/drawing/2014/main" val="20003"/>
                    </a:ext>
                  </a:extLst>
                </a:gridCol>
                <a:gridCol w="1530221">
                  <a:extLst>
                    <a:ext uri="{9D8B030D-6E8A-4147-A177-3AD203B41FA5}">
                      <a16:colId xmlns:a16="http://schemas.microsoft.com/office/drawing/2014/main" val="20004"/>
                    </a:ext>
                  </a:extLst>
                </a:gridCol>
                <a:gridCol w="2537926">
                  <a:extLst>
                    <a:ext uri="{9D8B030D-6E8A-4147-A177-3AD203B41FA5}">
                      <a16:colId xmlns:a16="http://schemas.microsoft.com/office/drawing/2014/main" val="20005"/>
                    </a:ext>
                  </a:extLst>
                </a:gridCol>
                <a:gridCol w="1231641">
                  <a:extLst>
                    <a:ext uri="{9D8B030D-6E8A-4147-A177-3AD203B41FA5}">
                      <a16:colId xmlns:a16="http://schemas.microsoft.com/office/drawing/2014/main" val="20006"/>
                    </a:ext>
                  </a:extLst>
                </a:gridCol>
                <a:gridCol w="1679510">
                  <a:extLst>
                    <a:ext uri="{9D8B030D-6E8A-4147-A177-3AD203B41FA5}">
                      <a16:colId xmlns:a16="http://schemas.microsoft.com/office/drawing/2014/main" val="20007"/>
                    </a:ext>
                  </a:extLst>
                </a:gridCol>
              </a:tblGrid>
              <a:tr h="499080">
                <a:tc>
                  <a:txBody>
                    <a:bodyPr/>
                    <a:lstStyle/>
                    <a:p>
                      <a:r>
                        <a:rPr lang="en-US" sz="1600" b="1"/>
                        <a:t>Proyecto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a:t>CCP Supply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s-CO" sz="1600"/>
                        <a:t>VC-001</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a:t>Elaboración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a:t>Grupo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a:t>Versión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s-CO" sz="1600"/>
                        <a:t>1.0</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0"/>
                  </a:ext>
                </a:extLst>
              </a:tr>
              <a:tr h="499080">
                <a:tc>
                  <a:txBody>
                    <a:bodyPr/>
                    <a:lstStyle/>
                    <a:p>
                      <a:r>
                        <a:rPr lang="en-US" sz="1600" b="1"/>
                        <a:t>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gridSpan="2">
                  <a:txBody>
                    <a:bodyPr/>
                    <a:lstStyle/>
                    <a:p>
                      <a:r>
                        <a:rPr lang="en-US" sz="1600" err="1"/>
                        <a:t>Información</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508125" rtl="0" eaLnBrk="1" fontAlgn="auto" latinLnBrk="0" hangingPunct="1">
                        <a:lnSpc>
                          <a:spcPct val="100000"/>
                        </a:lnSpc>
                        <a:spcBef>
                          <a:spcPts val="0"/>
                        </a:spcBef>
                        <a:spcAft>
                          <a:spcPts val="0"/>
                        </a:spcAft>
                        <a:buClrTx/>
                        <a:buSzTx/>
                        <a:buFontTx/>
                        <a:buNone/>
                        <a:defRPr/>
                      </a:pPr>
                      <a:r>
                        <a:rPr lang="en-US" sz="1600" b="1"/>
                        <a:t>Modelo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gridSpan="4">
                  <a:txBody>
                    <a:bodyPr/>
                    <a:lstStyle/>
                    <a:p>
                      <a:r>
                        <a:rPr lang="en-US" sz="1600"/>
                        <a:t> </a:t>
                      </a:r>
                      <a:r>
                        <a:rPr lang="es-CO" sz="1600"/>
                        <a:t>Información</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9" name="Imagen 8" descr="Diagrama, Esquemático&#10;&#10;El contenido generado por IA puede ser incorrecto.">
            <a:extLst>
              <a:ext uri="{FF2B5EF4-FFF2-40B4-BE49-F238E27FC236}">
                <a16:creationId xmlns:a16="http://schemas.microsoft.com/office/drawing/2014/main" id="{2EECE0C2-63D1-8440-2C66-AA86957427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274" y="3281144"/>
            <a:ext cx="16895528" cy="6825382"/>
          </a:xfrm>
          <a:prstGeom prst="rect">
            <a:avLst/>
          </a:prstGeom>
        </p:spPr>
      </p:pic>
      <p:pic>
        <p:nvPicPr>
          <p:cNvPr id="10" name="Imagen 9" descr="Imagen que contiene Texto&#10;&#10;El contenido generado por IA puede ser incorrecto.">
            <a:extLst>
              <a:ext uri="{FF2B5EF4-FFF2-40B4-BE49-F238E27FC236}">
                <a16:creationId xmlns:a16="http://schemas.microsoft.com/office/drawing/2014/main" id="{2DB0515D-3109-3567-D627-B4A562B02E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63891" y="2971267"/>
            <a:ext cx="1852116" cy="10035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6954" y="673175"/>
            <a:ext cx="12341745" cy="973660"/>
          </a:xfrm>
        </p:spPr>
        <p:txBody>
          <a:bodyPr>
            <a:normAutofit/>
          </a:bodyPr>
          <a:lstStyle/>
          <a:p>
            <a:r>
              <a:rPr lang="es-CO"/>
              <a:t>Vista de Información </a:t>
            </a:r>
          </a:p>
        </p:txBody>
      </p:sp>
      <p:graphicFrame>
        <p:nvGraphicFramePr>
          <p:cNvPr id="6" name="Table 6"/>
          <p:cNvGraphicFramePr>
            <a:graphicFrameLocks noGrp="1"/>
          </p:cNvGraphicFramePr>
          <p:nvPr>
            <p:extLst>
              <p:ext uri="{D42A27DB-BD31-4B8C-83A1-F6EECF244321}">
                <p14:modId xmlns:p14="http://schemas.microsoft.com/office/powerpoint/2010/main" val="1628699044"/>
              </p:ext>
            </p:extLst>
          </p:nvPr>
        </p:nvGraphicFramePr>
        <p:xfrm>
          <a:off x="178274" y="1719921"/>
          <a:ext cx="17064697" cy="998160"/>
        </p:xfrm>
        <a:graphic>
          <a:graphicData uri="http://schemas.openxmlformats.org/drawingml/2006/table">
            <a:tbl>
              <a:tblPr>
                <a:tableStyleId>{7E9639D4-E3E2-4D34-9284-5A2195B3D0D7}</a:tableStyleId>
              </a:tblPr>
              <a:tblGrid>
                <a:gridCol w="1183995">
                  <a:extLst>
                    <a:ext uri="{9D8B030D-6E8A-4147-A177-3AD203B41FA5}">
                      <a16:colId xmlns:a16="http://schemas.microsoft.com/office/drawing/2014/main" val="20000"/>
                    </a:ext>
                  </a:extLst>
                </a:gridCol>
                <a:gridCol w="5784980">
                  <a:extLst>
                    <a:ext uri="{9D8B030D-6E8A-4147-A177-3AD203B41FA5}">
                      <a16:colId xmlns:a16="http://schemas.microsoft.com/office/drawing/2014/main" val="20001"/>
                    </a:ext>
                  </a:extLst>
                </a:gridCol>
                <a:gridCol w="1448400">
                  <a:extLst>
                    <a:ext uri="{9D8B030D-6E8A-4147-A177-3AD203B41FA5}">
                      <a16:colId xmlns:a16="http://schemas.microsoft.com/office/drawing/2014/main" val="20002"/>
                    </a:ext>
                  </a:extLst>
                </a:gridCol>
                <a:gridCol w="1668024">
                  <a:extLst>
                    <a:ext uri="{9D8B030D-6E8A-4147-A177-3AD203B41FA5}">
                      <a16:colId xmlns:a16="http://schemas.microsoft.com/office/drawing/2014/main" val="20003"/>
                    </a:ext>
                  </a:extLst>
                </a:gridCol>
                <a:gridCol w="1530221">
                  <a:extLst>
                    <a:ext uri="{9D8B030D-6E8A-4147-A177-3AD203B41FA5}">
                      <a16:colId xmlns:a16="http://schemas.microsoft.com/office/drawing/2014/main" val="20004"/>
                    </a:ext>
                  </a:extLst>
                </a:gridCol>
                <a:gridCol w="2537926">
                  <a:extLst>
                    <a:ext uri="{9D8B030D-6E8A-4147-A177-3AD203B41FA5}">
                      <a16:colId xmlns:a16="http://schemas.microsoft.com/office/drawing/2014/main" val="20005"/>
                    </a:ext>
                  </a:extLst>
                </a:gridCol>
                <a:gridCol w="1231641">
                  <a:extLst>
                    <a:ext uri="{9D8B030D-6E8A-4147-A177-3AD203B41FA5}">
                      <a16:colId xmlns:a16="http://schemas.microsoft.com/office/drawing/2014/main" val="20006"/>
                    </a:ext>
                  </a:extLst>
                </a:gridCol>
                <a:gridCol w="1679510">
                  <a:extLst>
                    <a:ext uri="{9D8B030D-6E8A-4147-A177-3AD203B41FA5}">
                      <a16:colId xmlns:a16="http://schemas.microsoft.com/office/drawing/2014/main" val="20007"/>
                    </a:ext>
                  </a:extLst>
                </a:gridCol>
              </a:tblGrid>
              <a:tr h="499080">
                <a:tc>
                  <a:txBody>
                    <a:bodyPr/>
                    <a:lstStyle/>
                    <a:p>
                      <a:r>
                        <a:rPr lang="en-US" sz="1600" b="1"/>
                        <a:t>Proyecto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a:t>SportApp</a:t>
                      </a:r>
                      <a:endParaRPr lang="en-US" sz="1600" err="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s-CO" sz="1600"/>
                        <a:t>VC-004</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a:t>Elaboración</a:t>
                      </a:r>
                      <a:endParaRPr lang="en-US" sz="1600" b="1" err="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a:t>Versión</a:t>
                      </a:r>
                      <a:endParaRPr lang="en-US" sz="1600" b="1" err="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s-CO" sz="1600"/>
                        <a:t>1.1</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0"/>
                  </a:ext>
                </a:extLst>
              </a:tr>
              <a:tr h="499080">
                <a:tc>
                  <a:txBody>
                    <a:bodyPr/>
                    <a:lstStyle/>
                    <a:p>
                      <a:r>
                        <a:rPr lang="en-US" sz="1600" b="1"/>
                        <a:t>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gridSpan="2">
                  <a:txBody>
                    <a:bodyPr/>
                    <a:lstStyle/>
                    <a:p>
                      <a:r>
                        <a:rPr lang="en-US" sz="1600"/>
                        <a:t>Información</a:t>
                      </a:r>
                      <a:endParaRPr lang="en-US" sz="1600" err="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508125" rtl="0" eaLnBrk="1" fontAlgn="auto" latinLnBrk="0" hangingPunct="1">
                        <a:lnSpc>
                          <a:spcPct val="100000"/>
                        </a:lnSpc>
                        <a:spcBef>
                          <a:spcPts val="0"/>
                        </a:spcBef>
                        <a:spcAft>
                          <a:spcPts val="0"/>
                        </a:spcAft>
                        <a:buClrTx/>
                        <a:buSzTx/>
                        <a:buFontTx/>
                        <a:buNone/>
                        <a:defRPr/>
                      </a:pPr>
                      <a:r>
                        <a:rPr lang="en-US" sz="1600" b="1"/>
                        <a:t>Modelo</a:t>
                      </a:r>
                      <a:endParaRPr lang="en-US" sz="1600" b="1" err="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gridSpan="4">
                  <a:txBody>
                    <a:bodyPr/>
                    <a:lstStyle/>
                    <a:p>
                      <a:r>
                        <a:rPr lang="en-US" sz="1600"/>
                        <a:t> </a:t>
                      </a:r>
                      <a:r>
                        <a:rPr lang="es-CO" sz="1600"/>
                        <a:t>Información</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ítulo 1"/>
          <p:cNvSpPr txBox="1"/>
          <p:nvPr/>
        </p:nvSpPr>
        <p:spPr>
          <a:xfrm>
            <a:off x="193257" y="3141770"/>
            <a:ext cx="15264459" cy="973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mj-lt"/>
                <a:ea typeface="+mj-ea"/>
                <a:cs typeface="+mj-cs"/>
              </a:defRPr>
            </a:lvl1pPr>
          </a:lstStyle>
          <a:p>
            <a:r>
              <a:rPr lang="es-CO" sz="2800"/>
              <a:t>Patrones y tácticas de arquitectura utilizadas</a:t>
            </a:r>
          </a:p>
        </p:txBody>
      </p:sp>
      <p:sp>
        <p:nvSpPr>
          <p:cNvPr id="4" name="Rectángulo 3"/>
          <p:cNvSpPr/>
          <p:nvPr/>
        </p:nvSpPr>
        <p:spPr>
          <a:xfrm>
            <a:off x="200454" y="3925980"/>
            <a:ext cx="18997205" cy="177388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lgn="just">
              <a:buFont typeface="Arial" panose="020B0604020202020204" pitchFamily="34" charset="0"/>
              <a:buChar char="•"/>
            </a:pPr>
            <a:r>
              <a:rPr lang="es-ES" sz="2000" err="1">
                <a:solidFill>
                  <a:srgbClr val="000000"/>
                </a:solidFill>
                <a:cs typeface="Arial"/>
              </a:rPr>
              <a:t>Backend</a:t>
            </a:r>
            <a:r>
              <a:rPr lang="es-ES" sz="2000">
                <a:solidFill>
                  <a:srgbClr val="000000"/>
                </a:solidFill>
                <a:cs typeface="Arial"/>
              </a:rPr>
              <a:t> </a:t>
            </a:r>
            <a:r>
              <a:rPr lang="es-ES" sz="2000" err="1">
                <a:solidFill>
                  <a:srgbClr val="000000"/>
                </a:solidFill>
                <a:cs typeface="Arial"/>
              </a:rPr>
              <a:t>For</a:t>
            </a:r>
            <a:r>
              <a:rPr lang="es-ES" sz="2000">
                <a:solidFill>
                  <a:srgbClr val="000000"/>
                </a:solidFill>
                <a:cs typeface="Arial"/>
              </a:rPr>
              <a:t> </a:t>
            </a:r>
            <a:r>
              <a:rPr lang="es-ES" sz="2000" err="1">
                <a:solidFill>
                  <a:srgbClr val="000000"/>
                </a:solidFill>
                <a:cs typeface="Arial"/>
              </a:rPr>
              <a:t>Frontend</a:t>
            </a:r>
            <a:r>
              <a:rPr lang="es-ES" sz="2000">
                <a:solidFill>
                  <a:srgbClr val="000000"/>
                </a:solidFill>
                <a:cs typeface="Arial"/>
              </a:rPr>
              <a:t> (BFF)</a:t>
            </a:r>
          </a:p>
          <a:p>
            <a:pPr marL="285750" indent="-285750" algn="just" rtl="0">
              <a:buFont typeface="Arial"/>
              <a:buChar char="•"/>
            </a:pPr>
            <a:endParaRPr lang="es-CO">
              <a:cs typeface="Arial"/>
            </a:endParaRPr>
          </a:p>
          <a:p>
            <a:pPr marL="342900" indent="-342900" algn="just" rtl="0">
              <a:buFont typeface="Arial"/>
              <a:buChar char="•"/>
            </a:pPr>
            <a:r>
              <a:rPr lang="es-ES" sz="2000" kern="1200">
                <a:solidFill>
                  <a:schemeClr val="tx1"/>
                </a:solidFill>
                <a:latin typeface="Arial"/>
                <a:ea typeface="+mn-ea"/>
                <a:cs typeface="+mn-cs"/>
              </a:rPr>
              <a:t>Colas de eventos</a:t>
            </a:r>
            <a:endParaRPr lang="es-ES" sz="1400">
              <a:cs typeface="Arial"/>
            </a:endParaRPr>
          </a:p>
        </p:txBody>
      </p:sp>
      <p:sp>
        <p:nvSpPr>
          <p:cNvPr id="5" name="Título 1"/>
          <p:cNvSpPr txBox="1"/>
          <p:nvPr/>
        </p:nvSpPr>
        <p:spPr>
          <a:xfrm>
            <a:off x="88830" y="5854430"/>
            <a:ext cx="15264459" cy="973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mj-lt"/>
                <a:ea typeface="+mj-ea"/>
                <a:cs typeface="+mj-cs"/>
              </a:defRPr>
            </a:lvl1pPr>
          </a:lstStyle>
          <a:p>
            <a:r>
              <a:rPr lang="es-CO" sz="2800"/>
              <a:t>Razonamiento sobre las principales decisiones de arquitectura tomadas en este modelo</a:t>
            </a:r>
          </a:p>
        </p:txBody>
      </p:sp>
      <p:sp>
        <p:nvSpPr>
          <p:cNvPr id="13" name="Rectángulo 12"/>
          <p:cNvSpPr/>
          <p:nvPr/>
        </p:nvSpPr>
        <p:spPr>
          <a:xfrm>
            <a:off x="200379" y="6742637"/>
            <a:ext cx="18997205" cy="44663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just">
              <a:buFont typeface="Arial"/>
              <a:buChar char="•"/>
            </a:pPr>
            <a:r>
              <a:rPr lang="es-ES">
                <a:solidFill>
                  <a:srgbClr val="000000"/>
                </a:solidFill>
                <a:cs typeface="Arial"/>
              </a:rPr>
              <a:t>Para el manejo del procesamiento de videos para la generación de recomendaciones se implementará una cola de mensajería que permitirá activar un </a:t>
            </a:r>
            <a:r>
              <a:rPr lang="es-ES" err="1">
                <a:solidFill>
                  <a:srgbClr val="000000"/>
                </a:solidFill>
                <a:cs typeface="Arial"/>
              </a:rPr>
              <a:t>worker</a:t>
            </a:r>
            <a:r>
              <a:rPr lang="es-ES">
                <a:solidFill>
                  <a:srgbClr val="000000"/>
                </a:solidFill>
                <a:cs typeface="Arial"/>
              </a:rPr>
              <a:t> que realizará el proceso de forma asíncrona. Esto, en conjunto con una lógica </a:t>
            </a:r>
            <a:r>
              <a:rPr lang="es-ES" err="1">
                <a:solidFill>
                  <a:srgbClr val="000000"/>
                </a:solidFill>
                <a:cs typeface="Arial"/>
              </a:rPr>
              <a:t>exactly</a:t>
            </a:r>
            <a:r>
              <a:rPr lang="es-ES">
                <a:solidFill>
                  <a:srgbClr val="000000"/>
                </a:solidFill>
                <a:cs typeface="Arial"/>
              </a:rPr>
              <a:t> once, muestra que el sistema será resiliente a fallos ya que podrá procesar más adelante los videos cargados cuándo el sistema esté disponible, y tener un espacio eficiente al eliminarlos del almacenamiento temporal enlazado a él</a:t>
            </a:r>
          </a:p>
          <a:p>
            <a:pPr marL="285750" indent="-285750" algn="just">
              <a:buFont typeface="Arial"/>
              <a:buChar char="•"/>
            </a:pPr>
            <a:endParaRPr lang="es-ES">
              <a:solidFill>
                <a:srgbClr val="000000"/>
              </a:solidFill>
              <a:cs typeface="Arial"/>
            </a:endParaRPr>
          </a:p>
          <a:p>
            <a:pPr marL="285750" indent="-285750" algn="just">
              <a:buFont typeface="Arial"/>
              <a:buChar char="•"/>
            </a:pPr>
            <a:r>
              <a:rPr lang="es-ES">
                <a:solidFill>
                  <a:schemeClr val="tx1"/>
                </a:solidFill>
                <a:cs typeface="Arial"/>
              </a:rPr>
              <a:t>El patrón BFF muestra en este caso como el sistema distribuido se parte en partes más pequeñas. Por tal razón, cada uno deberá manejar menos tipos de datos, aumentando significativamente la facilidad de modificación</a:t>
            </a:r>
            <a:endParaRPr lang="es-ES">
              <a:solidFill>
                <a:srgbClr val="000000"/>
              </a:solidFil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8B950-7158-EB7B-792D-ACF004A6722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B93A30B-E386-F47F-6072-B43882BD70AA}"/>
              </a:ext>
            </a:extLst>
          </p:cNvPr>
          <p:cNvSpPr>
            <a:spLocks noGrp="1"/>
          </p:cNvSpPr>
          <p:nvPr>
            <p:ph type="title"/>
          </p:nvPr>
        </p:nvSpPr>
        <p:spPr>
          <a:xfrm>
            <a:off x="186954" y="673175"/>
            <a:ext cx="12341745" cy="973660"/>
          </a:xfrm>
        </p:spPr>
        <p:txBody>
          <a:bodyPr>
            <a:normAutofit/>
          </a:bodyPr>
          <a:lstStyle/>
          <a:p>
            <a:r>
              <a:rPr lang="es-CO"/>
              <a:t>Vista de Concurrencia </a:t>
            </a:r>
          </a:p>
        </p:txBody>
      </p:sp>
      <p:graphicFrame>
        <p:nvGraphicFramePr>
          <p:cNvPr id="7" name="Table 7">
            <a:extLst>
              <a:ext uri="{FF2B5EF4-FFF2-40B4-BE49-F238E27FC236}">
                <a16:creationId xmlns:a16="http://schemas.microsoft.com/office/drawing/2014/main" id="{D39AA9E5-4AC3-9F1D-8CC4-95D2F2014CCB}"/>
              </a:ext>
            </a:extLst>
          </p:cNvPr>
          <p:cNvGraphicFramePr>
            <a:graphicFrameLocks noGrp="1"/>
          </p:cNvGraphicFramePr>
          <p:nvPr/>
        </p:nvGraphicFramePr>
        <p:xfrm>
          <a:off x="17291464" y="1719920"/>
          <a:ext cx="2396973" cy="1022278"/>
        </p:xfrm>
        <a:graphic>
          <a:graphicData uri="http://schemas.openxmlformats.org/drawingml/2006/table">
            <a:tbl>
              <a:tblPr>
                <a:tableStyleId>{7E9639D4-E3E2-4D34-9284-5A2195B3D0D7}</a:tableStyleId>
              </a:tblPr>
              <a:tblGrid>
                <a:gridCol w="2396973">
                  <a:extLst>
                    <a:ext uri="{9D8B030D-6E8A-4147-A177-3AD203B41FA5}">
                      <a16:colId xmlns:a16="http://schemas.microsoft.com/office/drawing/2014/main" val="20000"/>
                    </a:ext>
                  </a:extLst>
                </a:gridCol>
              </a:tblGrid>
              <a:tr h="341642">
                <a:tc>
                  <a:txBody>
                    <a:bodyPr/>
                    <a:lstStyle/>
                    <a:p>
                      <a:pPr algn="ctr"/>
                      <a:r>
                        <a:rPr lang="en-US" sz="1800" b="1"/>
                        <a:t>Convención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0"/>
                  </a:ext>
                </a:extLst>
              </a:tr>
              <a:tr h="656518">
                <a:tc>
                  <a:txBody>
                    <a:bodyPr/>
                    <a:lstStyle/>
                    <a:p>
                      <a:pPr algn="ctr"/>
                      <a:endParaRPr 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8">
            <a:extLst>
              <a:ext uri="{FF2B5EF4-FFF2-40B4-BE49-F238E27FC236}">
                <a16:creationId xmlns:a16="http://schemas.microsoft.com/office/drawing/2014/main" id="{25EFC769-2001-7648-365F-DF954D6026CA}"/>
              </a:ext>
            </a:extLst>
          </p:cNvPr>
          <p:cNvGraphicFramePr>
            <a:graphicFrameLocks noGrp="1"/>
          </p:cNvGraphicFramePr>
          <p:nvPr/>
        </p:nvGraphicFramePr>
        <p:xfrm>
          <a:off x="17291464" y="2742198"/>
          <a:ext cx="2396973" cy="8300129"/>
        </p:xfrm>
        <a:graphic>
          <a:graphicData uri="http://schemas.openxmlformats.org/drawingml/2006/table">
            <a:tbl>
              <a:tblPr>
                <a:tableStyleId>{7E9639D4-E3E2-4D34-9284-5A2195B3D0D7}</a:tableStyleId>
              </a:tblPr>
              <a:tblGrid>
                <a:gridCol w="2396973">
                  <a:extLst>
                    <a:ext uri="{9D8B030D-6E8A-4147-A177-3AD203B41FA5}">
                      <a16:colId xmlns:a16="http://schemas.microsoft.com/office/drawing/2014/main" val="20000"/>
                    </a:ext>
                  </a:extLst>
                </a:gridCol>
              </a:tblGrid>
              <a:tr h="8300129">
                <a:tc>
                  <a:txBody>
                    <a:bodyPr/>
                    <a:lstStyle/>
                    <a:p>
                      <a:endParaRPr 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3" name="Table 6">
            <a:extLst>
              <a:ext uri="{FF2B5EF4-FFF2-40B4-BE49-F238E27FC236}">
                <a16:creationId xmlns:a16="http://schemas.microsoft.com/office/drawing/2014/main" id="{669F5B95-421C-3367-C330-3BE6DFA4DD8B}"/>
              </a:ext>
            </a:extLst>
          </p:cNvPr>
          <p:cNvGraphicFramePr>
            <a:graphicFrameLocks noGrp="1"/>
          </p:cNvGraphicFramePr>
          <p:nvPr>
            <p:extLst>
              <p:ext uri="{D42A27DB-BD31-4B8C-83A1-F6EECF244321}">
                <p14:modId xmlns:p14="http://schemas.microsoft.com/office/powerpoint/2010/main" val="3561963725"/>
              </p:ext>
            </p:extLst>
          </p:nvPr>
        </p:nvGraphicFramePr>
        <p:xfrm>
          <a:off x="178274" y="1719921"/>
          <a:ext cx="17064697" cy="998160"/>
        </p:xfrm>
        <a:graphic>
          <a:graphicData uri="http://schemas.openxmlformats.org/drawingml/2006/table">
            <a:tbl>
              <a:tblPr>
                <a:tableStyleId>{7E9639D4-E3E2-4D34-9284-5A2195B3D0D7}</a:tableStyleId>
              </a:tblPr>
              <a:tblGrid>
                <a:gridCol w="1183995">
                  <a:extLst>
                    <a:ext uri="{9D8B030D-6E8A-4147-A177-3AD203B41FA5}">
                      <a16:colId xmlns:a16="http://schemas.microsoft.com/office/drawing/2014/main" val="20000"/>
                    </a:ext>
                  </a:extLst>
                </a:gridCol>
                <a:gridCol w="5784980">
                  <a:extLst>
                    <a:ext uri="{9D8B030D-6E8A-4147-A177-3AD203B41FA5}">
                      <a16:colId xmlns:a16="http://schemas.microsoft.com/office/drawing/2014/main" val="20001"/>
                    </a:ext>
                  </a:extLst>
                </a:gridCol>
                <a:gridCol w="1448400">
                  <a:extLst>
                    <a:ext uri="{9D8B030D-6E8A-4147-A177-3AD203B41FA5}">
                      <a16:colId xmlns:a16="http://schemas.microsoft.com/office/drawing/2014/main" val="20002"/>
                    </a:ext>
                  </a:extLst>
                </a:gridCol>
                <a:gridCol w="1668024">
                  <a:extLst>
                    <a:ext uri="{9D8B030D-6E8A-4147-A177-3AD203B41FA5}">
                      <a16:colId xmlns:a16="http://schemas.microsoft.com/office/drawing/2014/main" val="20003"/>
                    </a:ext>
                  </a:extLst>
                </a:gridCol>
                <a:gridCol w="1530221">
                  <a:extLst>
                    <a:ext uri="{9D8B030D-6E8A-4147-A177-3AD203B41FA5}">
                      <a16:colId xmlns:a16="http://schemas.microsoft.com/office/drawing/2014/main" val="20004"/>
                    </a:ext>
                  </a:extLst>
                </a:gridCol>
                <a:gridCol w="2537926">
                  <a:extLst>
                    <a:ext uri="{9D8B030D-6E8A-4147-A177-3AD203B41FA5}">
                      <a16:colId xmlns:a16="http://schemas.microsoft.com/office/drawing/2014/main" val="20005"/>
                    </a:ext>
                  </a:extLst>
                </a:gridCol>
                <a:gridCol w="1231641">
                  <a:extLst>
                    <a:ext uri="{9D8B030D-6E8A-4147-A177-3AD203B41FA5}">
                      <a16:colId xmlns:a16="http://schemas.microsoft.com/office/drawing/2014/main" val="20006"/>
                    </a:ext>
                  </a:extLst>
                </a:gridCol>
                <a:gridCol w="1679510">
                  <a:extLst>
                    <a:ext uri="{9D8B030D-6E8A-4147-A177-3AD203B41FA5}">
                      <a16:colId xmlns:a16="http://schemas.microsoft.com/office/drawing/2014/main" val="20007"/>
                    </a:ext>
                  </a:extLst>
                </a:gridCol>
              </a:tblGrid>
              <a:tr h="499080">
                <a:tc>
                  <a:txBody>
                    <a:bodyPr/>
                    <a:lstStyle/>
                    <a:p>
                      <a:r>
                        <a:rPr lang="en-US" sz="1600" b="1"/>
                        <a:t>Proyecto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a:t>CCP Supply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s-CO" sz="1600"/>
                        <a:t>VC-001</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err="1"/>
                        <a:t>Elaboración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a:t>Grupo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err="1"/>
                        <a:t>Versión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s-CO" sz="1600"/>
                        <a:t>1.0</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0"/>
                  </a:ext>
                </a:extLst>
              </a:tr>
              <a:tr h="499080">
                <a:tc>
                  <a:txBody>
                    <a:bodyPr/>
                    <a:lstStyle/>
                    <a:p>
                      <a:r>
                        <a:rPr lang="en-US" sz="1600" b="1"/>
                        <a:t>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gridSpan="2">
                  <a:txBody>
                    <a:bodyPr/>
                    <a:lstStyle/>
                    <a:p>
                      <a:r>
                        <a:rPr lang="en-US" sz="1600" err="1"/>
                        <a:t>Concurrencia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508125" rtl="0" eaLnBrk="1" fontAlgn="auto" latinLnBrk="0" hangingPunct="1">
                        <a:lnSpc>
                          <a:spcPct val="100000"/>
                        </a:lnSpc>
                        <a:spcBef>
                          <a:spcPts val="0"/>
                        </a:spcBef>
                        <a:spcAft>
                          <a:spcPts val="0"/>
                        </a:spcAft>
                        <a:buClrTx/>
                        <a:buSzTx/>
                        <a:buFontTx/>
                        <a:buNone/>
                        <a:defRPr/>
                      </a:pPr>
                      <a:r>
                        <a:rPr lang="en-US" sz="1600" b="1" err="1"/>
                        <a:t>Modelo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gridSpan="4">
                  <a:txBody>
                    <a:bodyPr/>
                    <a:lstStyle/>
                    <a:p>
                      <a:r>
                        <a:rPr lang="en-US" sz="1600"/>
                        <a:t> </a:t>
                      </a:r>
                      <a:r>
                        <a:rPr lang="en-US" sz="1600" err="1"/>
                        <a:t>Concurrencia</a:t>
                      </a:r>
                      <a:endParaRPr lang="es-CO"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4" name="Gráfico 3">
            <a:extLst>
              <a:ext uri="{FF2B5EF4-FFF2-40B4-BE49-F238E27FC236}">
                <a16:creationId xmlns:a16="http://schemas.microsoft.com/office/drawing/2014/main" id="{7E457666-F763-D43C-0E43-1E6D162929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09635" y="4388610"/>
            <a:ext cx="10601974" cy="5331683"/>
          </a:xfrm>
          <a:prstGeom prst="rect">
            <a:avLst/>
          </a:prstGeom>
        </p:spPr>
      </p:pic>
      <p:sp>
        <p:nvSpPr>
          <p:cNvPr id="5" name="Rectángulo: esquinas redondeadas 4">
            <a:extLst>
              <a:ext uri="{FF2B5EF4-FFF2-40B4-BE49-F238E27FC236}">
                <a16:creationId xmlns:a16="http://schemas.microsoft.com/office/drawing/2014/main" id="{2AAC7132-8D64-0835-0168-45F2B0EA5E99}"/>
              </a:ext>
            </a:extLst>
          </p:cNvPr>
          <p:cNvSpPr/>
          <p:nvPr/>
        </p:nvSpPr>
        <p:spPr>
          <a:xfrm>
            <a:off x="17752219" y="3250406"/>
            <a:ext cx="1464468" cy="75009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Diagrama de flujo: disco magnético 5">
            <a:extLst>
              <a:ext uri="{FF2B5EF4-FFF2-40B4-BE49-F238E27FC236}">
                <a16:creationId xmlns:a16="http://schemas.microsoft.com/office/drawing/2014/main" id="{0FD3905C-5679-AB06-B69C-2597BC33A0F5}"/>
              </a:ext>
            </a:extLst>
          </p:cNvPr>
          <p:cNvSpPr/>
          <p:nvPr/>
        </p:nvSpPr>
        <p:spPr>
          <a:xfrm>
            <a:off x="17966493" y="5304233"/>
            <a:ext cx="1053703" cy="1089421"/>
          </a:xfrm>
          <a:prstGeom prst="flowChartMagneticDisk">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37DB2817-4C1D-FBCC-FB42-65B6ED3B9613}"/>
              </a:ext>
            </a:extLst>
          </p:cNvPr>
          <p:cNvSpPr txBox="1"/>
          <p:nvPr/>
        </p:nvSpPr>
        <p:spPr>
          <a:xfrm>
            <a:off x="17752175" y="4125516"/>
            <a:ext cx="16432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cs typeface="Arial"/>
              </a:rPr>
              <a:t>Componente</a:t>
            </a:r>
            <a:endParaRPr lang="es-ES"/>
          </a:p>
        </p:txBody>
      </p:sp>
      <p:sp>
        <p:nvSpPr>
          <p:cNvPr id="11" name="CuadroTexto 10">
            <a:extLst>
              <a:ext uri="{FF2B5EF4-FFF2-40B4-BE49-F238E27FC236}">
                <a16:creationId xmlns:a16="http://schemas.microsoft.com/office/drawing/2014/main" id="{154B4FD0-7BA3-DFCF-C1F2-D8E4214DF6CA}"/>
              </a:ext>
            </a:extLst>
          </p:cNvPr>
          <p:cNvSpPr txBox="1"/>
          <p:nvPr/>
        </p:nvSpPr>
        <p:spPr>
          <a:xfrm>
            <a:off x="17716499" y="6393656"/>
            <a:ext cx="1500187" cy="6607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a:cs typeface="Arial"/>
              </a:rPr>
              <a:t>Base de datos</a:t>
            </a:r>
          </a:p>
        </p:txBody>
      </p:sp>
      <p:sp>
        <p:nvSpPr>
          <p:cNvPr id="10" name="CuadroTexto 9">
            <a:extLst>
              <a:ext uri="{FF2B5EF4-FFF2-40B4-BE49-F238E27FC236}">
                <a16:creationId xmlns:a16="http://schemas.microsoft.com/office/drawing/2014/main" id="{70997BC8-218A-3068-432A-C3E57B5A9029}"/>
              </a:ext>
            </a:extLst>
          </p:cNvPr>
          <p:cNvSpPr txBox="1"/>
          <p:nvPr/>
        </p:nvSpPr>
        <p:spPr>
          <a:xfrm>
            <a:off x="4766081" y="3250406"/>
            <a:ext cx="9298379" cy="369332"/>
          </a:xfrm>
          <a:prstGeom prst="rect">
            <a:avLst/>
          </a:prstGeom>
          <a:noFill/>
        </p:spPr>
        <p:txBody>
          <a:bodyPr wrap="none" rtlCol="0">
            <a:spAutoFit/>
          </a:bodyPr>
          <a:lstStyle/>
          <a:p>
            <a:r>
              <a:rPr lang="es-MX" b="1"/>
              <a:t>Vista de concurrencia de la operación de escalamiento para la creación de pedidos</a:t>
            </a:r>
            <a:endParaRPr lang="es-CO" b="1"/>
          </a:p>
        </p:txBody>
      </p:sp>
    </p:spTree>
    <p:extLst>
      <p:ext uri="{BB962C8B-B14F-4D97-AF65-F5344CB8AC3E}">
        <p14:creationId xmlns:p14="http://schemas.microsoft.com/office/powerpoint/2010/main" val="562190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C61AC-3EEC-6BF6-16CF-3E7E4A59EF5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D990309-DE57-E10D-7D04-94B1FC3597BC}"/>
              </a:ext>
            </a:extLst>
          </p:cNvPr>
          <p:cNvSpPr>
            <a:spLocks noGrp="1"/>
          </p:cNvSpPr>
          <p:nvPr>
            <p:ph type="title"/>
          </p:nvPr>
        </p:nvSpPr>
        <p:spPr>
          <a:xfrm>
            <a:off x="186954" y="673175"/>
            <a:ext cx="12341745" cy="973660"/>
          </a:xfrm>
        </p:spPr>
        <p:txBody>
          <a:bodyPr>
            <a:normAutofit/>
          </a:bodyPr>
          <a:lstStyle/>
          <a:p>
            <a:r>
              <a:rPr lang="es-CO"/>
              <a:t>Vista de Información </a:t>
            </a:r>
          </a:p>
        </p:txBody>
      </p:sp>
      <p:graphicFrame>
        <p:nvGraphicFramePr>
          <p:cNvPr id="6" name="Table 6">
            <a:extLst>
              <a:ext uri="{FF2B5EF4-FFF2-40B4-BE49-F238E27FC236}">
                <a16:creationId xmlns:a16="http://schemas.microsoft.com/office/drawing/2014/main" id="{680A1AA3-FA61-3FB8-B96F-9021BB57908F}"/>
              </a:ext>
            </a:extLst>
          </p:cNvPr>
          <p:cNvGraphicFramePr>
            <a:graphicFrameLocks noGrp="1"/>
          </p:cNvGraphicFramePr>
          <p:nvPr>
            <p:extLst>
              <p:ext uri="{D42A27DB-BD31-4B8C-83A1-F6EECF244321}">
                <p14:modId xmlns:p14="http://schemas.microsoft.com/office/powerpoint/2010/main" val="2519913955"/>
              </p:ext>
            </p:extLst>
          </p:nvPr>
        </p:nvGraphicFramePr>
        <p:xfrm>
          <a:off x="178274" y="1719921"/>
          <a:ext cx="17064697" cy="998160"/>
        </p:xfrm>
        <a:graphic>
          <a:graphicData uri="http://schemas.openxmlformats.org/drawingml/2006/table">
            <a:tbl>
              <a:tblPr>
                <a:tableStyleId>{7E9639D4-E3E2-4D34-9284-5A2195B3D0D7}</a:tableStyleId>
              </a:tblPr>
              <a:tblGrid>
                <a:gridCol w="1183995">
                  <a:extLst>
                    <a:ext uri="{9D8B030D-6E8A-4147-A177-3AD203B41FA5}">
                      <a16:colId xmlns:a16="http://schemas.microsoft.com/office/drawing/2014/main" val="20000"/>
                    </a:ext>
                  </a:extLst>
                </a:gridCol>
                <a:gridCol w="5784980">
                  <a:extLst>
                    <a:ext uri="{9D8B030D-6E8A-4147-A177-3AD203B41FA5}">
                      <a16:colId xmlns:a16="http://schemas.microsoft.com/office/drawing/2014/main" val="20001"/>
                    </a:ext>
                  </a:extLst>
                </a:gridCol>
                <a:gridCol w="1448400">
                  <a:extLst>
                    <a:ext uri="{9D8B030D-6E8A-4147-A177-3AD203B41FA5}">
                      <a16:colId xmlns:a16="http://schemas.microsoft.com/office/drawing/2014/main" val="20002"/>
                    </a:ext>
                  </a:extLst>
                </a:gridCol>
                <a:gridCol w="1668024">
                  <a:extLst>
                    <a:ext uri="{9D8B030D-6E8A-4147-A177-3AD203B41FA5}">
                      <a16:colId xmlns:a16="http://schemas.microsoft.com/office/drawing/2014/main" val="20003"/>
                    </a:ext>
                  </a:extLst>
                </a:gridCol>
                <a:gridCol w="1530221">
                  <a:extLst>
                    <a:ext uri="{9D8B030D-6E8A-4147-A177-3AD203B41FA5}">
                      <a16:colId xmlns:a16="http://schemas.microsoft.com/office/drawing/2014/main" val="20004"/>
                    </a:ext>
                  </a:extLst>
                </a:gridCol>
                <a:gridCol w="2537926">
                  <a:extLst>
                    <a:ext uri="{9D8B030D-6E8A-4147-A177-3AD203B41FA5}">
                      <a16:colId xmlns:a16="http://schemas.microsoft.com/office/drawing/2014/main" val="20005"/>
                    </a:ext>
                  </a:extLst>
                </a:gridCol>
                <a:gridCol w="1231641">
                  <a:extLst>
                    <a:ext uri="{9D8B030D-6E8A-4147-A177-3AD203B41FA5}">
                      <a16:colId xmlns:a16="http://schemas.microsoft.com/office/drawing/2014/main" val="20006"/>
                    </a:ext>
                  </a:extLst>
                </a:gridCol>
                <a:gridCol w="1679510">
                  <a:extLst>
                    <a:ext uri="{9D8B030D-6E8A-4147-A177-3AD203B41FA5}">
                      <a16:colId xmlns:a16="http://schemas.microsoft.com/office/drawing/2014/main" val="20007"/>
                    </a:ext>
                  </a:extLst>
                </a:gridCol>
              </a:tblGrid>
              <a:tr h="499080">
                <a:tc>
                  <a:txBody>
                    <a:bodyPr/>
                    <a:lstStyle/>
                    <a:p>
                      <a:r>
                        <a:rPr lang="en-US" sz="1600" b="1"/>
                        <a:t>Proyecto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err="1"/>
                        <a:t>SportApp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s-CO" sz="1600"/>
                        <a:t>VC-004</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err="1"/>
                        <a:t>Elaboración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err="1"/>
                        <a:t>Versión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s-CO" sz="1600"/>
                        <a:t>1.1</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0"/>
                  </a:ext>
                </a:extLst>
              </a:tr>
              <a:tr h="499080">
                <a:tc>
                  <a:txBody>
                    <a:bodyPr/>
                    <a:lstStyle/>
                    <a:p>
                      <a:r>
                        <a:rPr lang="en-US" sz="1600" b="1"/>
                        <a:t>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gridSpan="2">
                  <a:txBody>
                    <a:bodyPr/>
                    <a:lstStyle/>
                    <a:p>
                      <a:r>
                        <a:rPr lang="en-US" sz="1600" err="1"/>
                        <a:t>Concurrencia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508125" rtl="0" eaLnBrk="1" fontAlgn="auto" latinLnBrk="0" hangingPunct="1">
                        <a:lnSpc>
                          <a:spcPct val="100000"/>
                        </a:lnSpc>
                        <a:spcBef>
                          <a:spcPts val="0"/>
                        </a:spcBef>
                        <a:spcAft>
                          <a:spcPts val="0"/>
                        </a:spcAft>
                        <a:buClrTx/>
                        <a:buSzTx/>
                        <a:buFontTx/>
                        <a:buNone/>
                        <a:defRPr/>
                      </a:pPr>
                      <a:r>
                        <a:rPr lang="en-US" sz="1600" b="1" err="1"/>
                        <a:t>Modelo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gridSpan="4">
                  <a:txBody>
                    <a:bodyPr/>
                    <a:lstStyle/>
                    <a:p>
                      <a:endParaRPr lang="es-CO"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Título 1">
            <a:extLst>
              <a:ext uri="{FF2B5EF4-FFF2-40B4-BE49-F238E27FC236}">
                <a16:creationId xmlns:a16="http://schemas.microsoft.com/office/drawing/2014/main" id="{57047A18-0531-FB2B-C6B9-6AF0DE9E3F0C}"/>
              </a:ext>
            </a:extLst>
          </p:cNvPr>
          <p:cNvSpPr txBox="1"/>
          <p:nvPr/>
        </p:nvSpPr>
        <p:spPr>
          <a:xfrm>
            <a:off x="193257" y="3141770"/>
            <a:ext cx="15264459" cy="973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mj-lt"/>
                <a:ea typeface="+mj-ea"/>
                <a:cs typeface="+mj-cs"/>
              </a:defRPr>
            </a:lvl1pPr>
          </a:lstStyle>
          <a:p>
            <a:r>
              <a:rPr lang="es-CO" sz="2800"/>
              <a:t>Patrones y tácticas de arquitectura utilizadas</a:t>
            </a:r>
          </a:p>
        </p:txBody>
      </p:sp>
      <p:sp>
        <p:nvSpPr>
          <p:cNvPr id="4" name="Rectángulo 3">
            <a:extLst>
              <a:ext uri="{FF2B5EF4-FFF2-40B4-BE49-F238E27FC236}">
                <a16:creationId xmlns:a16="http://schemas.microsoft.com/office/drawing/2014/main" id="{258383B3-4C96-C64D-BBDE-7A3BA8F2D1F2}"/>
              </a:ext>
            </a:extLst>
          </p:cNvPr>
          <p:cNvSpPr/>
          <p:nvPr/>
        </p:nvSpPr>
        <p:spPr>
          <a:xfrm>
            <a:off x="200454" y="3925980"/>
            <a:ext cx="18997205" cy="177388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lgn="just">
              <a:buFont typeface="Arial" panose="020B0604020202020204" pitchFamily="34" charset="0"/>
              <a:buChar char="•"/>
            </a:pPr>
            <a:r>
              <a:rPr lang="es-ES" sz="2000" err="1">
                <a:solidFill>
                  <a:srgbClr val="000000"/>
                </a:solidFill>
                <a:cs typeface="Arial"/>
              </a:rPr>
              <a:t>Backend</a:t>
            </a:r>
            <a:r>
              <a:rPr lang="es-ES" sz="2000">
                <a:solidFill>
                  <a:srgbClr val="000000"/>
                </a:solidFill>
                <a:cs typeface="Arial"/>
              </a:rPr>
              <a:t> </a:t>
            </a:r>
            <a:r>
              <a:rPr lang="es-ES" sz="2000" err="1">
                <a:solidFill>
                  <a:srgbClr val="000000"/>
                </a:solidFill>
                <a:cs typeface="Arial"/>
              </a:rPr>
              <a:t>For</a:t>
            </a:r>
            <a:r>
              <a:rPr lang="es-ES" sz="2000">
                <a:solidFill>
                  <a:srgbClr val="000000"/>
                </a:solidFill>
                <a:cs typeface="Arial"/>
              </a:rPr>
              <a:t> </a:t>
            </a:r>
            <a:r>
              <a:rPr lang="es-ES" sz="2000" err="1">
                <a:solidFill>
                  <a:srgbClr val="000000"/>
                </a:solidFill>
                <a:cs typeface="Arial"/>
              </a:rPr>
              <a:t>Frontend</a:t>
            </a:r>
            <a:r>
              <a:rPr lang="es-ES" sz="2000">
                <a:solidFill>
                  <a:srgbClr val="000000"/>
                </a:solidFill>
                <a:cs typeface="Arial"/>
              </a:rPr>
              <a:t> (BFF)</a:t>
            </a:r>
          </a:p>
          <a:p>
            <a:pPr marL="285750" indent="-285750" algn="just" rtl="0">
              <a:buFont typeface="Arial"/>
              <a:buChar char="•"/>
            </a:pPr>
            <a:endParaRPr lang="es-CO">
              <a:cs typeface="Arial"/>
            </a:endParaRPr>
          </a:p>
          <a:p>
            <a:pPr marL="342900" indent="-342900" algn="just">
              <a:buFont typeface="Arial"/>
              <a:buChar char="•"/>
            </a:pPr>
            <a:r>
              <a:rPr lang="es-ES" sz="2000">
                <a:solidFill>
                  <a:schemeClr val="tx1"/>
                </a:solidFill>
                <a:latin typeface="Arial"/>
              </a:rPr>
              <a:t>Load </a:t>
            </a:r>
            <a:r>
              <a:rPr lang="es-ES" sz="2000" err="1">
                <a:solidFill>
                  <a:schemeClr val="tx1"/>
                </a:solidFill>
                <a:latin typeface="Arial"/>
              </a:rPr>
              <a:t>balancer</a:t>
            </a:r>
            <a:endParaRPr lang="es-ES" sz="1400" err="1">
              <a:cs typeface="Arial"/>
            </a:endParaRPr>
          </a:p>
        </p:txBody>
      </p:sp>
      <p:sp>
        <p:nvSpPr>
          <p:cNvPr id="5" name="Título 1">
            <a:extLst>
              <a:ext uri="{FF2B5EF4-FFF2-40B4-BE49-F238E27FC236}">
                <a16:creationId xmlns:a16="http://schemas.microsoft.com/office/drawing/2014/main" id="{5A6DA6CC-DCD0-8859-DEB8-F29224BBD1C6}"/>
              </a:ext>
            </a:extLst>
          </p:cNvPr>
          <p:cNvSpPr txBox="1"/>
          <p:nvPr/>
        </p:nvSpPr>
        <p:spPr>
          <a:xfrm>
            <a:off x="88830" y="5854430"/>
            <a:ext cx="15264459" cy="973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mj-lt"/>
                <a:ea typeface="+mj-ea"/>
                <a:cs typeface="+mj-cs"/>
              </a:defRPr>
            </a:lvl1pPr>
          </a:lstStyle>
          <a:p>
            <a:r>
              <a:rPr lang="es-CO" sz="2800"/>
              <a:t>Razonamiento sobre las principales decisiones de arquitectura tomadas en este modelo</a:t>
            </a:r>
          </a:p>
        </p:txBody>
      </p:sp>
      <p:sp>
        <p:nvSpPr>
          <p:cNvPr id="13" name="Rectángulo 12">
            <a:extLst>
              <a:ext uri="{FF2B5EF4-FFF2-40B4-BE49-F238E27FC236}">
                <a16:creationId xmlns:a16="http://schemas.microsoft.com/office/drawing/2014/main" id="{1A516679-6654-85BD-7AAC-2666FACFA1E3}"/>
              </a:ext>
            </a:extLst>
          </p:cNvPr>
          <p:cNvSpPr/>
          <p:nvPr/>
        </p:nvSpPr>
        <p:spPr>
          <a:xfrm>
            <a:off x="200379" y="6742637"/>
            <a:ext cx="18997205" cy="44663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just">
              <a:buFont typeface="Arial"/>
              <a:buChar char="•"/>
            </a:pPr>
            <a:r>
              <a:rPr lang="es-ES">
                <a:solidFill>
                  <a:srgbClr val="000000"/>
                </a:solidFill>
                <a:cs typeface="Arial"/>
              </a:rPr>
              <a:t>Como uno de los requisitos de calidad principales en nuestra arquitectura es la escalabilidad, y dado que vamos a hacer un experimento relacionado a ello. Desarrollamos a un alto nivel el segmento del diagrama completo de arquitectura para el componente de realización de pedidos. Esto con el fin de adelantar los experimentos de arquitectura, documentar la hipótesis y probarla para este ciclo.</a:t>
            </a:r>
          </a:p>
          <a:p>
            <a:pPr marL="285750" indent="-285750" algn="just">
              <a:buFont typeface="Arial"/>
              <a:buChar char="•"/>
            </a:pPr>
            <a:endParaRPr lang="es-ES">
              <a:solidFill>
                <a:srgbClr val="000000"/>
              </a:solidFill>
              <a:cs typeface="Arial"/>
            </a:endParaRPr>
          </a:p>
          <a:p>
            <a:pPr marL="285750" indent="-285750" algn="just">
              <a:buFont typeface="Arial"/>
              <a:buChar char="•"/>
            </a:pPr>
            <a:r>
              <a:rPr lang="es-ES">
                <a:solidFill>
                  <a:srgbClr val="000000"/>
                </a:solidFill>
                <a:cs typeface="Arial"/>
              </a:rPr>
              <a:t>El principal componente que debe escalar y al cual se evaluara su escalamiento es el Gestor de pedidos.</a:t>
            </a:r>
          </a:p>
          <a:p>
            <a:pPr marL="285750" indent="-285750" algn="just">
              <a:buFont typeface="Arial"/>
              <a:buChar char="•"/>
            </a:pPr>
            <a:endParaRPr lang="es-ES">
              <a:solidFill>
                <a:srgbClr val="000000"/>
              </a:solidFill>
              <a:cs typeface="Arial"/>
            </a:endParaRPr>
          </a:p>
          <a:p>
            <a:pPr marL="285750" indent="-285750" algn="just">
              <a:buFont typeface="Arial"/>
              <a:buChar char="•"/>
            </a:pPr>
            <a:r>
              <a:rPr lang="es-ES">
                <a:solidFill>
                  <a:srgbClr val="000000"/>
                </a:solidFill>
                <a:cs typeface="Arial"/>
              </a:rPr>
              <a:t>Se busca probar el patrón BBF en un ambiente de alta concurrencia, evaluar cómo se comporta el balanceador de cargar y el BFF y evaluar los límites del BFF en este tipo de condiciones.</a:t>
            </a:r>
          </a:p>
          <a:p>
            <a:pPr marL="285750" indent="-285750" algn="just">
              <a:buFont typeface="Arial"/>
              <a:buChar char="•"/>
            </a:pPr>
            <a:endParaRPr lang="es-ES">
              <a:solidFill>
                <a:srgbClr val="000000"/>
              </a:solidFill>
              <a:cs typeface="Arial"/>
            </a:endParaRPr>
          </a:p>
          <a:p>
            <a:pPr marL="285750" indent="-285750" algn="just">
              <a:buFont typeface="Arial"/>
              <a:buChar char="•"/>
            </a:pPr>
            <a:r>
              <a:rPr lang="es-ES">
                <a:solidFill>
                  <a:srgbClr val="000000"/>
                </a:solidFill>
                <a:cs typeface="Arial"/>
              </a:rPr>
              <a:t>El backend de la aplicación independientemente de ser móvil o web estará alojada en la nube. En este caso las peticiones serán hechas directamente a la nube.</a:t>
            </a:r>
          </a:p>
          <a:p>
            <a:pPr marL="285750" indent="-285750" algn="just">
              <a:buFont typeface="Arial"/>
              <a:buChar char="•"/>
            </a:pPr>
            <a:endParaRPr lang="es-ES">
              <a:solidFill>
                <a:srgbClr val="000000"/>
              </a:solidFill>
              <a:cs typeface="Arial"/>
            </a:endParaRPr>
          </a:p>
          <a:p>
            <a:pPr marL="285750" indent="-285750" algn="just">
              <a:buFont typeface="Arial"/>
              <a:buChar char="•"/>
            </a:pPr>
            <a:endParaRPr lang="es-ES">
              <a:solidFill>
                <a:srgbClr val="000000"/>
              </a:solidFill>
              <a:cs typeface="Arial"/>
            </a:endParaRPr>
          </a:p>
        </p:txBody>
      </p:sp>
    </p:spTree>
    <p:extLst>
      <p:ext uri="{BB962C8B-B14F-4D97-AF65-F5344CB8AC3E}">
        <p14:creationId xmlns:p14="http://schemas.microsoft.com/office/powerpoint/2010/main" val="1793831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F3A68-84CA-AB60-D90A-A37AB592F38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5FA20E7-7895-6A7B-028D-D16395C9273D}"/>
              </a:ext>
            </a:extLst>
          </p:cNvPr>
          <p:cNvSpPr>
            <a:spLocks noGrp="1"/>
          </p:cNvSpPr>
          <p:nvPr>
            <p:ph type="title"/>
          </p:nvPr>
        </p:nvSpPr>
        <p:spPr>
          <a:xfrm>
            <a:off x="186954" y="673175"/>
            <a:ext cx="15264459" cy="973660"/>
          </a:xfrm>
        </p:spPr>
        <p:txBody>
          <a:bodyPr>
            <a:normAutofit/>
          </a:bodyPr>
          <a:lstStyle/>
          <a:p>
            <a:r>
              <a:rPr lang="es-CO"/>
              <a:t>Estrategia de pruebas</a:t>
            </a:r>
            <a:endParaRPr lang="es-ES"/>
          </a:p>
        </p:txBody>
      </p:sp>
      <p:sp>
        <p:nvSpPr>
          <p:cNvPr id="5" name="AutoShape 2">
            <a:extLst>
              <a:ext uri="{FF2B5EF4-FFF2-40B4-BE49-F238E27FC236}">
                <a16:creationId xmlns:a16="http://schemas.microsoft.com/office/drawing/2014/main" id="{EF26B642-99B6-1CE0-9574-AC7D0C4CDDB4}"/>
              </a:ext>
            </a:extLst>
          </p:cNvPr>
          <p:cNvSpPr>
            <a:spLocks noChangeAspect="1" noChangeArrowheads="1"/>
          </p:cNvSpPr>
          <p:nvPr/>
        </p:nvSpPr>
        <p:spPr bwMode="auto">
          <a:xfrm>
            <a:off x="8785225" y="5559425"/>
            <a:ext cx="2533650" cy="1028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4" name="CuadroTexto 3">
            <a:extLst>
              <a:ext uri="{FF2B5EF4-FFF2-40B4-BE49-F238E27FC236}">
                <a16:creationId xmlns:a16="http://schemas.microsoft.com/office/drawing/2014/main" id="{9E44369E-4427-CD32-67B4-1F1067DF3741}"/>
              </a:ext>
            </a:extLst>
          </p:cNvPr>
          <p:cNvSpPr txBox="1"/>
          <p:nvPr/>
        </p:nvSpPr>
        <p:spPr>
          <a:xfrm>
            <a:off x="186954" y="1791214"/>
            <a:ext cx="19560878" cy="6044283"/>
          </a:xfrm>
          <a:prstGeom prst="rect">
            <a:avLst/>
          </a:prstGeom>
          <a:noFill/>
        </p:spPr>
        <p:txBody>
          <a:bodyPr wrap="square">
            <a:spAutoFit/>
          </a:bodyPr>
          <a:lstStyle/>
          <a:p>
            <a:pPr>
              <a:lnSpc>
                <a:spcPct val="150000"/>
              </a:lnSpc>
              <a:spcAft>
                <a:spcPts val="1800"/>
              </a:spcAft>
              <a:buNone/>
            </a:pPr>
            <a:r>
              <a:rPr lang="es-CO" sz="2000" b="1">
                <a:effectLst/>
                <a:latin typeface="Arial" panose="020B0604020202020204" pitchFamily="34" charset="0"/>
                <a:ea typeface="Arial" panose="020B0604020202020204" pitchFamily="34" charset="0"/>
                <a:cs typeface="Times New Roman" panose="02020603050405020304" pitchFamily="18" charset="0"/>
              </a:rPr>
              <a:t>Objetivos: </a:t>
            </a:r>
          </a:p>
          <a:p>
            <a:pPr marL="457200" indent="-457200">
              <a:lnSpc>
                <a:spcPct val="150000"/>
              </a:lnSpc>
              <a:spcAft>
                <a:spcPts val="1800"/>
              </a:spcAft>
              <a:buFont typeface="+mj-lt"/>
              <a:buAutoNum type="arabicPeriod"/>
            </a:pPr>
            <a:r>
              <a:rPr lang="es-CO" sz="2000">
                <a:effectLst/>
                <a:latin typeface="Arial" panose="020B0604020202020204" pitchFamily="34" charset="0"/>
                <a:ea typeface="Arial" panose="020B0604020202020204" pitchFamily="34" charset="0"/>
                <a:cs typeface="Times New Roman" panose="02020603050405020304" pitchFamily="18" charset="0"/>
              </a:rPr>
              <a:t>Garantizar la estabilidad de los componentes individuales a través de pruebas unitarias, alcanzando una cobertura mínima de pruebas del 75%.</a:t>
            </a:r>
          </a:p>
          <a:p>
            <a:pPr marL="457200" indent="-457200">
              <a:lnSpc>
                <a:spcPct val="150000"/>
              </a:lnSpc>
              <a:spcAft>
                <a:spcPts val="1800"/>
              </a:spcAft>
              <a:buFont typeface="+mj-lt"/>
              <a:buAutoNum type="arabicPeriod"/>
            </a:pPr>
            <a:r>
              <a:rPr lang="es-CO" sz="2000">
                <a:effectLst/>
                <a:latin typeface="Arial" panose="020B0604020202020204" pitchFamily="34" charset="0"/>
                <a:ea typeface="Arial" panose="020B0604020202020204" pitchFamily="34" charset="0"/>
                <a:cs typeface="Times New Roman" panose="02020603050405020304" pitchFamily="18" charset="0"/>
              </a:rPr>
              <a:t>Identificar defectos y problemas de usabilidad mediante pruebas exploratorias, evaluando la aplicación desde una perspectiva mixta (caja blanca y caja negra).</a:t>
            </a:r>
          </a:p>
          <a:p>
            <a:pPr marL="457200" indent="-457200">
              <a:lnSpc>
                <a:spcPct val="150000"/>
              </a:lnSpc>
              <a:spcAft>
                <a:spcPts val="1800"/>
              </a:spcAft>
              <a:buFont typeface="+mj-lt"/>
              <a:buAutoNum type="arabicPeriod"/>
            </a:pPr>
            <a:r>
              <a:rPr lang="es-CO" sz="2000">
                <a:effectLst/>
                <a:latin typeface="Arial" panose="020B0604020202020204" pitchFamily="34" charset="0"/>
                <a:ea typeface="Arial" panose="020B0604020202020204" pitchFamily="34" charset="0"/>
                <a:cs typeface="Times New Roman" panose="02020603050405020304" pitchFamily="18" charset="0"/>
              </a:rPr>
              <a:t>Asegurar la integración efectiva de los módulos y flujos de trabajo por medio de pruebas E2E manuales y automatizadas, verificando la coherencia y comunicación </a:t>
            </a:r>
            <a:r>
              <a:rPr lang="es-CO" sz="2000" err="1">
                <a:effectLst/>
                <a:latin typeface="Arial" panose="020B0604020202020204" pitchFamily="34" charset="0"/>
                <a:ea typeface="Arial" panose="020B0604020202020204" pitchFamily="34" charset="0"/>
                <a:cs typeface="Times New Roman" panose="02020603050405020304" pitchFamily="18" charset="0"/>
              </a:rPr>
              <a:t>entrelos</a:t>
            </a:r>
            <a:r>
              <a:rPr lang="es-CO" sz="2000">
                <a:effectLst/>
                <a:latin typeface="Arial" panose="020B0604020202020204" pitchFamily="34" charset="0"/>
                <a:ea typeface="Arial" panose="020B0604020202020204" pitchFamily="34" charset="0"/>
                <a:cs typeface="Times New Roman" panose="02020603050405020304" pitchFamily="18" charset="0"/>
              </a:rPr>
              <a:t> diferentes componentes del sistema.</a:t>
            </a:r>
          </a:p>
          <a:p>
            <a:pPr marL="457200" indent="-457200">
              <a:lnSpc>
                <a:spcPct val="150000"/>
              </a:lnSpc>
              <a:spcAft>
                <a:spcPts val="1800"/>
              </a:spcAft>
              <a:buFont typeface="+mj-lt"/>
              <a:buAutoNum type="arabicPeriod"/>
            </a:pPr>
            <a:r>
              <a:rPr lang="es-CO" sz="2000">
                <a:effectLst/>
                <a:latin typeface="Arial" panose="020B0604020202020204" pitchFamily="34" charset="0"/>
                <a:ea typeface="Arial" panose="020B0604020202020204" pitchFamily="34" charset="0"/>
                <a:cs typeface="Times New Roman" panose="02020603050405020304" pitchFamily="18" charset="0"/>
              </a:rPr>
              <a:t>Detectar errores en la traducción de palabras y segmentos de texto por medio de pruebas unitarias y pruebas semiautomatizadas de GUI </a:t>
            </a:r>
            <a:r>
              <a:rPr lang="es-CO" sz="2000" err="1">
                <a:effectLst/>
                <a:latin typeface="Arial" panose="020B0604020202020204" pitchFamily="34" charset="0"/>
                <a:ea typeface="Arial" panose="020B0604020202020204" pitchFamily="34" charset="0"/>
                <a:cs typeface="Times New Roman" panose="02020603050405020304" pitchFamily="18" charset="0"/>
              </a:rPr>
              <a:t>Ripping</a:t>
            </a:r>
            <a:r>
              <a:rPr lang="es-CO" sz="2000">
                <a:effectLst/>
                <a:latin typeface="Arial" panose="020B0604020202020204" pitchFamily="34" charset="0"/>
                <a:ea typeface="Arial" panose="020B0604020202020204" pitchFamily="34" charset="0"/>
                <a:cs typeface="Times New Roman" panose="02020603050405020304" pitchFamily="18" charset="0"/>
              </a:rPr>
              <a:t> </a:t>
            </a:r>
          </a:p>
          <a:p>
            <a:pPr marL="457200" indent="-457200">
              <a:lnSpc>
                <a:spcPct val="150000"/>
              </a:lnSpc>
              <a:spcAft>
                <a:spcPts val="1800"/>
              </a:spcAft>
              <a:buFont typeface="+mj-lt"/>
              <a:buAutoNum type="arabicPeriod"/>
            </a:pPr>
            <a:r>
              <a:rPr lang="es-CO" sz="2000">
                <a:effectLst/>
                <a:latin typeface="Arial" panose="020B0604020202020204" pitchFamily="34" charset="0"/>
                <a:ea typeface="Arial" panose="020B0604020202020204" pitchFamily="34" charset="0"/>
                <a:cs typeface="Times New Roman" panose="02020603050405020304" pitchFamily="18" charset="0"/>
              </a:rPr>
              <a:t>Garantizar que la aplicación sea accesible para todos los usuarios mediante la realización de pruebas de accesibilidad. Esto incluye evaluar la conformidad con las pautas WCAG (Web Content </a:t>
            </a:r>
            <a:r>
              <a:rPr lang="es-CO" sz="2000" err="1">
                <a:effectLst/>
                <a:latin typeface="Arial" panose="020B0604020202020204" pitchFamily="34" charset="0"/>
                <a:ea typeface="Arial" panose="020B0604020202020204" pitchFamily="34" charset="0"/>
                <a:cs typeface="Times New Roman" panose="02020603050405020304" pitchFamily="18" charset="0"/>
              </a:rPr>
              <a:t>Accessibility</a:t>
            </a:r>
            <a:r>
              <a:rPr lang="es-CO" sz="2000">
                <a:effectLst/>
                <a:latin typeface="Arial" panose="020B0604020202020204" pitchFamily="34" charset="0"/>
                <a:ea typeface="Arial" panose="020B0604020202020204" pitchFamily="34" charset="0"/>
                <a:cs typeface="Times New Roman" panose="02020603050405020304" pitchFamily="18" charset="0"/>
              </a:rPr>
              <a:t> </a:t>
            </a:r>
            <a:r>
              <a:rPr lang="es-CO" sz="2000" err="1">
                <a:effectLst/>
                <a:latin typeface="Arial" panose="020B0604020202020204" pitchFamily="34" charset="0"/>
                <a:ea typeface="Arial" panose="020B0604020202020204" pitchFamily="34" charset="0"/>
                <a:cs typeface="Times New Roman" panose="02020603050405020304" pitchFamily="18" charset="0"/>
              </a:rPr>
              <a:t>Guidelines</a:t>
            </a:r>
            <a:r>
              <a:rPr lang="es-CO" sz="2000">
                <a:effectLst/>
                <a:latin typeface="Arial" panose="020B0604020202020204" pitchFamily="34" charset="0"/>
                <a:ea typeface="Arial" panose="020B0604020202020204" pitchFamily="34" charset="0"/>
                <a:cs typeface="Times New Roman" panose="02020603050405020304" pitchFamily="18" charset="0"/>
              </a:rPr>
              <a:t>) y verificar la funcionalidad con tecnologías de asistencia.</a:t>
            </a:r>
          </a:p>
          <a:p>
            <a:pPr marL="457200" indent="-457200">
              <a:lnSpc>
                <a:spcPct val="150000"/>
              </a:lnSpc>
              <a:spcAft>
                <a:spcPts val="1800"/>
              </a:spcAft>
              <a:buFont typeface="+mj-lt"/>
              <a:buAutoNum type="arabicPeriod"/>
            </a:pPr>
            <a:r>
              <a:rPr lang="es-CO" sz="2000">
                <a:effectLst/>
                <a:latin typeface="Arial" panose="020B0604020202020204" pitchFamily="34" charset="0"/>
                <a:ea typeface="Arial" panose="020B0604020202020204" pitchFamily="34" charset="0"/>
                <a:cs typeface="Times New Roman" panose="02020603050405020304" pitchFamily="18" charset="0"/>
              </a:rPr>
              <a:t>Validar la respuesta entre componentes que requieren una comunicación síncrona por medio de pruebas de integración, con el fin de detectar respuestas o interacciones no esperadas</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a 7">
            <a:extLst>
              <a:ext uri="{FF2B5EF4-FFF2-40B4-BE49-F238E27FC236}">
                <a16:creationId xmlns:a16="http://schemas.microsoft.com/office/drawing/2014/main" id="{18130D26-8D3B-CA3D-1A57-AA0659A8589A}"/>
              </a:ext>
            </a:extLst>
          </p:cNvPr>
          <p:cNvGraphicFramePr>
            <a:graphicFrameLocks noGrp="1"/>
          </p:cNvGraphicFramePr>
          <p:nvPr>
            <p:extLst>
              <p:ext uri="{D42A27DB-BD31-4B8C-83A1-F6EECF244321}">
                <p14:modId xmlns:p14="http://schemas.microsoft.com/office/powerpoint/2010/main" val="2405929943"/>
              </p:ext>
            </p:extLst>
          </p:nvPr>
        </p:nvGraphicFramePr>
        <p:xfrm>
          <a:off x="2999873" y="8217074"/>
          <a:ext cx="14550188" cy="2621346"/>
        </p:xfrm>
        <a:graphic>
          <a:graphicData uri="http://schemas.openxmlformats.org/drawingml/2006/table">
            <a:tbl>
              <a:tblPr firstRow="1" firstCol="1">
                <a:tableStyleId>{FABFCF23-3B69-468F-B69F-88F6DE6A72F2}</a:tableStyleId>
              </a:tblPr>
              <a:tblGrid>
                <a:gridCol w="3637547">
                  <a:extLst>
                    <a:ext uri="{9D8B030D-6E8A-4147-A177-3AD203B41FA5}">
                      <a16:colId xmlns:a16="http://schemas.microsoft.com/office/drawing/2014/main" val="3817942124"/>
                    </a:ext>
                  </a:extLst>
                </a:gridCol>
                <a:gridCol w="3637547">
                  <a:extLst>
                    <a:ext uri="{9D8B030D-6E8A-4147-A177-3AD203B41FA5}">
                      <a16:colId xmlns:a16="http://schemas.microsoft.com/office/drawing/2014/main" val="2270711413"/>
                    </a:ext>
                  </a:extLst>
                </a:gridCol>
                <a:gridCol w="3637547">
                  <a:extLst>
                    <a:ext uri="{9D8B030D-6E8A-4147-A177-3AD203B41FA5}">
                      <a16:colId xmlns:a16="http://schemas.microsoft.com/office/drawing/2014/main" val="3007133102"/>
                    </a:ext>
                  </a:extLst>
                </a:gridCol>
                <a:gridCol w="3637547">
                  <a:extLst>
                    <a:ext uri="{9D8B030D-6E8A-4147-A177-3AD203B41FA5}">
                      <a16:colId xmlns:a16="http://schemas.microsoft.com/office/drawing/2014/main" val="608890473"/>
                    </a:ext>
                  </a:extLst>
                </a:gridCol>
              </a:tblGrid>
              <a:tr h="190500">
                <a:tc>
                  <a:txBody>
                    <a:bodyPr/>
                    <a:lstStyle/>
                    <a:p>
                      <a:pPr algn="just">
                        <a:lnSpc>
                          <a:spcPct val="107000"/>
                        </a:lnSpc>
                        <a:spcAft>
                          <a:spcPts val="800"/>
                        </a:spcAft>
                        <a:buNone/>
                      </a:pPr>
                      <a:r>
                        <a:rPr lang="es-ES" sz="2400">
                          <a:effectLst/>
                        </a:rPr>
                        <a:t>Nivel</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tc>
                  <a:txBody>
                    <a:bodyPr/>
                    <a:lstStyle/>
                    <a:p>
                      <a:pPr algn="just">
                        <a:lnSpc>
                          <a:spcPct val="107000"/>
                        </a:lnSpc>
                        <a:spcAft>
                          <a:spcPts val="800"/>
                        </a:spcAft>
                        <a:buNone/>
                      </a:pPr>
                      <a:r>
                        <a:rPr lang="es-ES" sz="2400">
                          <a:effectLst/>
                        </a:rPr>
                        <a:t>Tipo</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tc>
                  <a:txBody>
                    <a:bodyPr/>
                    <a:lstStyle/>
                    <a:p>
                      <a:pPr algn="just">
                        <a:lnSpc>
                          <a:spcPct val="107000"/>
                        </a:lnSpc>
                        <a:spcAft>
                          <a:spcPts val="800"/>
                        </a:spcAft>
                        <a:buNone/>
                      </a:pPr>
                      <a:r>
                        <a:rPr lang="es-ES" sz="2400">
                          <a:effectLst/>
                        </a:rPr>
                        <a:t>Técnica</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tc>
                  <a:txBody>
                    <a:bodyPr/>
                    <a:lstStyle/>
                    <a:p>
                      <a:pPr algn="just">
                        <a:lnSpc>
                          <a:spcPct val="107000"/>
                        </a:lnSpc>
                        <a:spcAft>
                          <a:spcPts val="800"/>
                        </a:spcAft>
                        <a:buNone/>
                      </a:pPr>
                      <a:r>
                        <a:rPr lang="es-ES" sz="2400">
                          <a:effectLst/>
                        </a:rPr>
                        <a:t>Objetivo</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extLst>
                  <a:ext uri="{0D108BD9-81ED-4DB2-BD59-A6C34878D82A}">
                    <a16:rowId xmlns:a16="http://schemas.microsoft.com/office/drawing/2014/main" val="33652244"/>
                  </a:ext>
                </a:extLst>
              </a:tr>
              <a:tr h="190500">
                <a:tc>
                  <a:txBody>
                    <a:bodyPr/>
                    <a:lstStyle/>
                    <a:p>
                      <a:pPr algn="just">
                        <a:lnSpc>
                          <a:spcPct val="107000"/>
                        </a:lnSpc>
                        <a:spcAft>
                          <a:spcPts val="800"/>
                        </a:spcAft>
                        <a:buNone/>
                      </a:pPr>
                      <a:r>
                        <a:rPr lang="es-ES" sz="2400">
                          <a:effectLst/>
                        </a:rPr>
                        <a:t>Unitarias</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tc>
                  <a:txBody>
                    <a:bodyPr/>
                    <a:lstStyle/>
                    <a:p>
                      <a:pPr algn="just">
                        <a:lnSpc>
                          <a:spcPct val="107000"/>
                        </a:lnSpc>
                        <a:spcAft>
                          <a:spcPts val="800"/>
                        </a:spcAft>
                        <a:buNone/>
                      </a:pPr>
                      <a:r>
                        <a:rPr lang="es-ES" sz="2400">
                          <a:effectLst/>
                        </a:rPr>
                        <a:t>Caja blanca</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tc>
                  <a:txBody>
                    <a:bodyPr/>
                    <a:lstStyle/>
                    <a:p>
                      <a:pPr algn="just">
                        <a:lnSpc>
                          <a:spcPct val="107000"/>
                        </a:lnSpc>
                        <a:spcAft>
                          <a:spcPts val="800"/>
                        </a:spcAft>
                        <a:buNone/>
                      </a:pPr>
                      <a:r>
                        <a:rPr lang="es-ES" sz="2400">
                          <a:effectLst/>
                        </a:rPr>
                        <a:t>Unit testing</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tc>
                  <a:txBody>
                    <a:bodyPr/>
                    <a:lstStyle/>
                    <a:p>
                      <a:pPr algn="just">
                        <a:lnSpc>
                          <a:spcPct val="107000"/>
                        </a:lnSpc>
                        <a:spcAft>
                          <a:spcPts val="800"/>
                        </a:spcAft>
                        <a:buNone/>
                      </a:pPr>
                      <a:r>
                        <a:rPr lang="es-ES" sz="2400">
                          <a:effectLst/>
                        </a:rPr>
                        <a:t>1, 5</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extLst>
                  <a:ext uri="{0D108BD9-81ED-4DB2-BD59-A6C34878D82A}">
                    <a16:rowId xmlns:a16="http://schemas.microsoft.com/office/drawing/2014/main" val="3298490497"/>
                  </a:ext>
                </a:extLst>
              </a:tr>
              <a:tr h="190500">
                <a:tc>
                  <a:txBody>
                    <a:bodyPr/>
                    <a:lstStyle/>
                    <a:p>
                      <a:pPr algn="just">
                        <a:lnSpc>
                          <a:spcPct val="107000"/>
                        </a:lnSpc>
                        <a:spcAft>
                          <a:spcPts val="800"/>
                        </a:spcAft>
                        <a:buNone/>
                      </a:pPr>
                      <a:r>
                        <a:rPr lang="es-ES" sz="2400">
                          <a:effectLst/>
                        </a:rPr>
                        <a:t>Integración</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tc>
                  <a:txBody>
                    <a:bodyPr/>
                    <a:lstStyle/>
                    <a:p>
                      <a:pPr algn="just">
                        <a:lnSpc>
                          <a:spcPct val="107000"/>
                        </a:lnSpc>
                        <a:spcAft>
                          <a:spcPts val="800"/>
                        </a:spcAft>
                        <a:buNone/>
                      </a:pPr>
                      <a:r>
                        <a:rPr lang="es-ES" sz="2400">
                          <a:effectLst/>
                        </a:rPr>
                        <a:t>Caja gris</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tc>
                  <a:txBody>
                    <a:bodyPr/>
                    <a:lstStyle/>
                    <a:p>
                      <a:pPr algn="just">
                        <a:lnSpc>
                          <a:spcPct val="107000"/>
                        </a:lnSpc>
                        <a:spcAft>
                          <a:spcPts val="800"/>
                        </a:spcAft>
                        <a:buNone/>
                      </a:pPr>
                      <a:r>
                        <a:rPr lang="es-ES" sz="2400">
                          <a:effectLst/>
                        </a:rPr>
                        <a:t>Integration testing</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tc>
                  <a:txBody>
                    <a:bodyPr/>
                    <a:lstStyle/>
                    <a:p>
                      <a:pPr algn="just">
                        <a:lnSpc>
                          <a:spcPct val="107000"/>
                        </a:lnSpc>
                        <a:spcAft>
                          <a:spcPts val="800"/>
                        </a:spcAft>
                        <a:buNone/>
                      </a:pPr>
                      <a:r>
                        <a:rPr lang="es-ES" sz="2400">
                          <a:effectLst/>
                        </a:rPr>
                        <a:t>6</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extLst>
                  <a:ext uri="{0D108BD9-81ED-4DB2-BD59-A6C34878D82A}">
                    <a16:rowId xmlns:a16="http://schemas.microsoft.com/office/drawing/2014/main" val="2017271875"/>
                  </a:ext>
                </a:extLst>
              </a:tr>
              <a:tr h="190500">
                <a:tc>
                  <a:txBody>
                    <a:bodyPr/>
                    <a:lstStyle/>
                    <a:p>
                      <a:pPr algn="just">
                        <a:lnSpc>
                          <a:spcPct val="107000"/>
                        </a:lnSpc>
                        <a:spcAft>
                          <a:spcPts val="800"/>
                        </a:spcAft>
                        <a:buNone/>
                      </a:pPr>
                      <a:r>
                        <a:rPr lang="es-ES" sz="2400">
                          <a:effectLst/>
                        </a:rPr>
                        <a:t>Sistema</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tc>
                  <a:txBody>
                    <a:bodyPr/>
                    <a:lstStyle/>
                    <a:p>
                      <a:pPr algn="just">
                        <a:lnSpc>
                          <a:spcPct val="107000"/>
                        </a:lnSpc>
                        <a:spcAft>
                          <a:spcPts val="800"/>
                        </a:spcAft>
                        <a:buNone/>
                      </a:pPr>
                      <a:r>
                        <a:rPr lang="es-ES" sz="2400">
                          <a:effectLst/>
                        </a:rPr>
                        <a:t>Caja negra</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tc>
                  <a:txBody>
                    <a:bodyPr/>
                    <a:lstStyle/>
                    <a:p>
                      <a:pPr algn="just">
                        <a:lnSpc>
                          <a:spcPct val="107000"/>
                        </a:lnSpc>
                        <a:spcAft>
                          <a:spcPts val="800"/>
                        </a:spcAft>
                        <a:buNone/>
                      </a:pPr>
                      <a:r>
                        <a:rPr lang="es-ES" sz="2400">
                          <a:effectLst/>
                        </a:rPr>
                        <a:t>Pruebas E2E (APIs)</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tc>
                  <a:txBody>
                    <a:bodyPr/>
                    <a:lstStyle/>
                    <a:p>
                      <a:pPr algn="just">
                        <a:lnSpc>
                          <a:spcPct val="107000"/>
                        </a:lnSpc>
                        <a:spcAft>
                          <a:spcPts val="800"/>
                        </a:spcAft>
                        <a:buNone/>
                      </a:pPr>
                      <a:r>
                        <a:rPr lang="es-ES" sz="2400">
                          <a:effectLst/>
                        </a:rPr>
                        <a:t>3</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extLst>
                  <a:ext uri="{0D108BD9-81ED-4DB2-BD59-A6C34878D82A}">
                    <a16:rowId xmlns:a16="http://schemas.microsoft.com/office/drawing/2014/main" val="3311688110"/>
                  </a:ext>
                </a:extLst>
              </a:tr>
              <a:tr h="190500">
                <a:tc>
                  <a:txBody>
                    <a:bodyPr/>
                    <a:lstStyle/>
                    <a:p>
                      <a:pPr algn="just">
                        <a:lnSpc>
                          <a:spcPct val="107000"/>
                        </a:lnSpc>
                        <a:spcAft>
                          <a:spcPts val="800"/>
                        </a:spcAft>
                        <a:buNone/>
                      </a:pPr>
                      <a:r>
                        <a:rPr lang="es-ES" sz="2400">
                          <a:effectLst/>
                        </a:rPr>
                        <a:t>Sistema</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tc>
                  <a:txBody>
                    <a:bodyPr/>
                    <a:lstStyle/>
                    <a:p>
                      <a:pPr algn="just">
                        <a:lnSpc>
                          <a:spcPct val="107000"/>
                        </a:lnSpc>
                        <a:spcAft>
                          <a:spcPts val="800"/>
                        </a:spcAft>
                        <a:buNone/>
                      </a:pPr>
                      <a:r>
                        <a:rPr lang="es-ES" sz="2400">
                          <a:effectLst/>
                        </a:rPr>
                        <a:t>Mixtas</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tc>
                  <a:txBody>
                    <a:bodyPr/>
                    <a:lstStyle/>
                    <a:p>
                      <a:pPr>
                        <a:lnSpc>
                          <a:spcPct val="107000"/>
                        </a:lnSpc>
                        <a:spcAft>
                          <a:spcPts val="800"/>
                        </a:spcAft>
                        <a:buNone/>
                      </a:pPr>
                      <a:r>
                        <a:rPr lang="es-ES" sz="2400">
                          <a:effectLst/>
                        </a:rPr>
                        <a:t>Pruebas manuales exploratorias</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tc>
                  <a:txBody>
                    <a:bodyPr/>
                    <a:lstStyle/>
                    <a:p>
                      <a:pPr>
                        <a:lnSpc>
                          <a:spcPct val="107000"/>
                        </a:lnSpc>
                        <a:spcAft>
                          <a:spcPts val="800"/>
                        </a:spcAft>
                        <a:buNone/>
                      </a:pPr>
                      <a:r>
                        <a:rPr lang="es-ES" sz="2400">
                          <a:effectLst/>
                        </a:rPr>
                        <a:t>2, 5</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extLst>
                  <a:ext uri="{0D108BD9-81ED-4DB2-BD59-A6C34878D82A}">
                    <a16:rowId xmlns:a16="http://schemas.microsoft.com/office/drawing/2014/main" val="1105081998"/>
                  </a:ext>
                </a:extLst>
              </a:tr>
              <a:tr h="190500">
                <a:tc>
                  <a:txBody>
                    <a:bodyPr/>
                    <a:lstStyle/>
                    <a:p>
                      <a:pPr algn="just">
                        <a:lnSpc>
                          <a:spcPct val="107000"/>
                        </a:lnSpc>
                        <a:spcAft>
                          <a:spcPts val="800"/>
                        </a:spcAft>
                        <a:buNone/>
                      </a:pPr>
                      <a:r>
                        <a:rPr lang="es-ES" sz="2400">
                          <a:effectLst/>
                        </a:rPr>
                        <a:t>Sistema</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tc>
                  <a:txBody>
                    <a:bodyPr/>
                    <a:lstStyle/>
                    <a:p>
                      <a:pPr algn="just">
                        <a:lnSpc>
                          <a:spcPct val="107000"/>
                        </a:lnSpc>
                        <a:spcAft>
                          <a:spcPts val="800"/>
                        </a:spcAft>
                        <a:buNone/>
                      </a:pPr>
                      <a:r>
                        <a:rPr lang="es-ES" sz="2400">
                          <a:effectLst/>
                        </a:rPr>
                        <a:t>Caja negra</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tc>
                  <a:txBody>
                    <a:bodyPr/>
                    <a:lstStyle/>
                    <a:p>
                      <a:pPr>
                        <a:lnSpc>
                          <a:spcPct val="107000"/>
                        </a:lnSpc>
                        <a:spcAft>
                          <a:spcPts val="800"/>
                        </a:spcAft>
                        <a:buNone/>
                      </a:pPr>
                      <a:r>
                        <a:rPr lang="es-ES" sz="2400">
                          <a:effectLst/>
                        </a:rPr>
                        <a:t>GUI Ripping</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tc>
                  <a:txBody>
                    <a:bodyPr/>
                    <a:lstStyle/>
                    <a:p>
                      <a:pPr>
                        <a:lnSpc>
                          <a:spcPct val="107000"/>
                        </a:lnSpc>
                        <a:spcAft>
                          <a:spcPts val="800"/>
                        </a:spcAft>
                        <a:buNone/>
                      </a:pPr>
                      <a:r>
                        <a:rPr lang="es-ES" sz="2400">
                          <a:effectLst/>
                        </a:rPr>
                        <a:t>4</a:t>
                      </a:r>
                      <a:endParaRPr lang="es-CO" sz="2000">
                        <a:effectLst/>
                        <a:latin typeface="Calibri" panose="020F0502020204030204" pitchFamily="34" charset="0"/>
                        <a:ea typeface="Calibri" panose="020F0502020204030204" pitchFamily="34" charset="0"/>
                        <a:cs typeface="Times New Roman" panose="02020603050405020304" pitchFamily="18" charset="0"/>
                      </a:endParaRPr>
                    </a:p>
                  </a:txBody>
                  <a:tcPr marL="66675" marR="66675" marT="0" marB="0"/>
                </a:tc>
                <a:extLst>
                  <a:ext uri="{0D108BD9-81ED-4DB2-BD59-A6C34878D82A}">
                    <a16:rowId xmlns:a16="http://schemas.microsoft.com/office/drawing/2014/main" val="3560105170"/>
                  </a:ext>
                </a:extLst>
              </a:tr>
            </a:tbl>
          </a:graphicData>
        </a:graphic>
      </p:graphicFrame>
    </p:spTree>
    <p:extLst>
      <p:ext uri="{BB962C8B-B14F-4D97-AF65-F5344CB8AC3E}">
        <p14:creationId xmlns:p14="http://schemas.microsoft.com/office/powerpoint/2010/main" val="3495336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2A6C2A6F-35FB-5B83-8CB6-A9E6DB87B481}"/>
              </a:ext>
            </a:extLst>
          </p:cNvPr>
          <p:cNvSpPr txBox="1">
            <a:spLocks/>
          </p:cNvSpPr>
          <p:nvPr/>
        </p:nvSpPr>
        <p:spPr>
          <a:xfrm>
            <a:off x="10585453" y="2934034"/>
            <a:ext cx="9220195" cy="422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baseline="0">
                <a:solidFill>
                  <a:schemeClr val="tx1"/>
                </a:solidFill>
                <a:latin typeface="+mj-lt"/>
                <a:ea typeface="+mj-ea"/>
                <a:cs typeface="+mj-cs"/>
              </a:defRPr>
            </a:lvl1pPr>
          </a:lstStyle>
          <a:p>
            <a:r>
              <a:rPr lang="es-CO"/>
              <a:t>Experimentación</a:t>
            </a:r>
          </a:p>
        </p:txBody>
      </p:sp>
    </p:spTree>
    <p:extLst>
      <p:ext uri="{BB962C8B-B14F-4D97-AF65-F5344CB8AC3E}">
        <p14:creationId xmlns:p14="http://schemas.microsoft.com/office/powerpoint/2010/main" val="2214237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a:extLst>
              <a:ext uri="{FF2B5EF4-FFF2-40B4-BE49-F238E27FC236}">
                <a16:creationId xmlns:a16="http://schemas.microsoft.com/office/drawing/2014/main" id="{B0D55A2F-75EF-4A0D-9D17-CFAE9D7ADE38}"/>
              </a:ext>
            </a:extLst>
          </p:cNvPr>
          <p:cNvGraphicFramePr>
            <a:graphicFrameLocks noGrp="1"/>
          </p:cNvGraphicFramePr>
          <p:nvPr/>
        </p:nvGraphicFramePr>
        <p:xfrm>
          <a:off x="2006600" y="1371084"/>
          <a:ext cx="16085374" cy="9387840"/>
        </p:xfrm>
        <a:graphic>
          <a:graphicData uri="http://schemas.openxmlformats.org/drawingml/2006/table">
            <a:tbl>
              <a:tblPr firstRow="1" bandRow="1">
                <a:tableStyleId>{5C22544A-7EE6-4342-B048-85BDC9FD1C3A}</a:tableStyleId>
              </a:tblPr>
              <a:tblGrid>
                <a:gridCol w="3750468">
                  <a:extLst>
                    <a:ext uri="{9D8B030D-6E8A-4147-A177-3AD203B41FA5}">
                      <a16:colId xmlns:a16="http://schemas.microsoft.com/office/drawing/2014/main" val="3839044669"/>
                    </a:ext>
                  </a:extLst>
                </a:gridCol>
                <a:gridCol w="12334906">
                  <a:extLst>
                    <a:ext uri="{9D8B030D-6E8A-4147-A177-3AD203B41FA5}">
                      <a16:colId xmlns:a16="http://schemas.microsoft.com/office/drawing/2014/main" val="157242305"/>
                    </a:ext>
                  </a:extLst>
                </a:gridCol>
              </a:tblGrid>
              <a:tr h="1511300">
                <a:tc>
                  <a:txBody>
                    <a:bodyPr/>
                    <a:lstStyle/>
                    <a:p>
                      <a:pPr fontAlgn="t"/>
                      <a:r>
                        <a:rPr lang="es-ES" sz="2400">
                          <a:effectLst/>
                        </a:rPr>
                        <a:t>Titulo del experimento</a:t>
                      </a:r>
                    </a:p>
                  </a:txBody>
                  <a:tcPr marL="90170" marR="45085" marT="90170" marB="45085" anchor="ctr"/>
                </a:tc>
                <a:tc>
                  <a:txBody>
                    <a:bodyPr/>
                    <a:lstStyle/>
                    <a:p>
                      <a:pPr fontAlgn="t"/>
                      <a:r>
                        <a:rPr lang="es-ES" sz="2400">
                          <a:latin typeface="Arial" panose="020B0604020202020204" pitchFamily="34" charset="0"/>
                          <a:cs typeface="Arial" panose="020B0604020202020204" pitchFamily="34" charset="0"/>
                        </a:rPr>
                        <a:t>#1 – Efectos de las tácticas de seguridad en los requisitos de latencia de la plataforma</a:t>
                      </a:r>
                    </a:p>
                  </a:txBody>
                  <a:tcPr marL="90170" marR="45085" marT="90170" marB="45085" anchor="ctr"/>
                </a:tc>
                <a:extLst>
                  <a:ext uri="{0D108BD9-81ED-4DB2-BD59-A6C34878D82A}">
                    <a16:rowId xmlns:a16="http://schemas.microsoft.com/office/drawing/2014/main" val="3467508584"/>
                  </a:ext>
                </a:extLst>
              </a:tr>
              <a:tr h="1117600">
                <a:tc>
                  <a:txBody>
                    <a:bodyPr/>
                    <a:lstStyle/>
                    <a:p>
                      <a:pPr fontAlgn="t"/>
                      <a:r>
                        <a:rPr lang="es-ES" sz="2400">
                          <a:effectLst/>
                        </a:rPr>
                        <a:t>Propósito del experimento</a:t>
                      </a:r>
                    </a:p>
                  </a:txBody>
                  <a:tcPr marL="90170" marR="45085" marT="90170" marB="45085"/>
                </a:tc>
                <a:tc>
                  <a:txBody>
                    <a:bodyPr/>
                    <a:lstStyle/>
                    <a:p>
                      <a:pPr fontAlgn="t"/>
                      <a:r>
                        <a:rPr lang="es-ES" sz="2400">
                          <a:effectLst/>
                        </a:rPr>
                        <a:t>Determinar cómo afecta la latencia la implementación de las tácticas de seguridad propuestas durante la creación de fabricantes en caso de alta demanda.</a:t>
                      </a:r>
                    </a:p>
                    <a:p>
                      <a:pPr marL="342900" lvl="0" indent="-342900">
                        <a:buFont typeface="Calibri"/>
                        <a:buChar char="-"/>
                      </a:pPr>
                      <a:endParaRPr lang="es-ES" sz="2400">
                        <a:effectLst/>
                      </a:endParaRPr>
                    </a:p>
                  </a:txBody>
                  <a:tcPr marL="90170" marR="45085" marT="90170" marB="45085"/>
                </a:tc>
                <a:extLst>
                  <a:ext uri="{0D108BD9-81ED-4DB2-BD59-A6C34878D82A}">
                    <a16:rowId xmlns:a16="http://schemas.microsoft.com/office/drawing/2014/main" val="907327169"/>
                  </a:ext>
                </a:extLst>
              </a:tr>
              <a:tr h="1117600">
                <a:tc>
                  <a:txBody>
                    <a:bodyPr/>
                    <a:lstStyle/>
                    <a:p>
                      <a:pPr fontAlgn="t"/>
                      <a:r>
                        <a:rPr lang="es-ES" sz="2400">
                          <a:effectLst/>
                        </a:rPr>
                        <a:t>Resultados esperados</a:t>
                      </a:r>
                    </a:p>
                  </a:txBody>
                  <a:tcPr marL="90170" marR="45085" marT="90170" marB="45085"/>
                </a:tc>
                <a:tc>
                  <a:txBody>
                    <a:bodyPr/>
                    <a:lstStyle/>
                    <a:p>
                      <a:pPr marL="0" lvl="0" indent="0">
                        <a:buNone/>
                      </a:pPr>
                      <a:r>
                        <a:rPr lang="es-ES" sz="2400" b="0" i="0" u="none" strike="noStrike" baseline="0" noProof="0">
                          <a:solidFill>
                            <a:srgbClr val="000000"/>
                          </a:solidFill>
                          <a:effectLst/>
                          <a:latin typeface="Arial"/>
                        </a:rPr>
                        <a:t>La creación de un fabricante ocurre:</a:t>
                      </a:r>
                      <a:endParaRPr lang="es-ES"/>
                    </a:p>
                    <a:p>
                      <a:pPr marL="342900" lvl="0" indent="-342900">
                        <a:buFont typeface="Calibri"/>
                        <a:buChar char="-"/>
                      </a:pPr>
                      <a:r>
                        <a:rPr lang="es-ES" sz="2400">
                          <a:effectLst/>
                        </a:rPr>
                        <a:t>Escenario sin táctica de seguridad en tiempo menor a 2 segundos.</a:t>
                      </a:r>
                      <a:endParaRPr lang="es-ES"/>
                    </a:p>
                    <a:p>
                      <a:pPr marL="342900" lvl="0" indent="-342900">
                        <a:buFont typeface="Calibri"/>
                        <a:buChar char="-"/>
                      </a:pPr>
                      <a:r>
                        <a:rPr lang="es-ES" sz="2400">
                          <a:effectLst/>
                        </a:rPr>
                        <a:t>Escenario con táctica de seguridad </a:t>
                      </a:r>
                      <a:r>
                        <a:rPr lang="es-ES" sz="2400" b="0" i="0" u="none" strike="noStrike" noProof="0">
                          <a:solidFill>
                            <a:srgbClr val="000000"/>
                          </a:solidFill>
                          <a:effectLst/>
                          <a:latin typeface="Arial"/>
                        </a:rPr>
                        <a:t>en tiempo </a:t>
                      </a:r>
                      <a:r>
                        <a:rPr lang="es-ES" sz="2400">
                          <a:effectLst/>
                        </a:rPr>
                        <a:t>mayor a 3 segundos.</a:t>
                      </a:r>
                    </a:p>
                    <a:p>
                      <a:pPr marL="342900" lvl="0" indent="-342900">
                        <a:buFont typeface="Calibri"/>
                        <a:buChar char="-"/>
                      </a:pPr>
                      <a:r>
                        <a:rPr lang="es-ES" sz="2400">
                          <a:effectLst/>
                        </a:rPr>
                        <a:t>Escenario con táctica de seguridad y manejo de latencia </a:t>
                      </a:r>
                      <a:r>
                        <a:rPr lang="es-ES" sz="2400" b="0" i="0" u="none" strike="noStrike" noProof="0">
                          <a:solidFill>
                            <a:srgbClr val="000000"/>
                          </a:solidFill>
                          <a:effectLst/>
                          <a:latin typeface="Arial"/>
                        </a:rPr>
                        <a:t>en tiempo </a:t>
                      </a:r>
                      <a:r>
                        <a:rPr lang="es-ES" sz="2400">
                          <a:effectLst/>
                        </a:rPr>
                        <a:t>menor a 3 segundos.</a:t>
                      </a:r>
                    </a:p>
                  </a:txBody>
                  <a:tcPr marL="90170" marR="45085" marT="90170" marB="45085"/>
                </a:tc>
                <a:extLst>
                  <a:ext uri="{0D108BD9-81ED-4DB2-BD59-A6C34878D82A}">
                    <a16:rowId xmlns:a16="http://schemas.microsoft.com/office/drawing/2014/main" val="1631363176"/>
                  </a:ext>
                </a:extLst>
              </a:tr>
              <a:tr h="1117600">
                <a:tc>
                  <a:txBody>
                    <a:bodyPr/>
                    <a:lstStyle/>
                    <a:p>
                      <a:pPr fontAlgn="t"/>
                      <a:r>
                        <a:rPr lang="es-ES" sz="2400">
                          <a:effectLst/>
                        </a:rPr>
                        <a:t>Recursos requeridos</a:t>
                      </a:r>
                    </a:p>
                  </a:txBody>
                  <a:tcPr marL="90170" marR="45085" marT="90170" marB="45085"/>
                </a:tc>
                <a:tc>
                  <a:txBody>
                    <a:bodyPr/>
                    <a:lstStyle/>
                    <a:p>
                      <a:pPr fontAlgn="t"/>
                      <a:r>
                        <a:rPr lang="es-ES" sz="2400">
                          <a:effectLst/>
                        </a:rPr>
                        <a:t>Python, </a:t>
                      </a:r>
                      <a:r>
                        <a:rPr lang="es-ES" sz="2400" err="1">
                          <a:effectLst/>
                        </a:rPr>
                        <a:t>Javascript</a:t>
                      </a:r>
                      <a:r>
                        <a:rPr lang="es-ES" sz="2400">
                          <a:effectLst/>
                        </a:rPr>
                        <a:t>, </a:t>
                      </a:r>
                      <a:r>
                        <a:rPr lang="es-ES" sz="2400" err="1">
                          <a:effectLst/>
                        </a:rPr>
                        <a:t>Flask</a:t>
                      </a:r>
                      <a:r>
                        <a:rPr lang="es-ES" sz="2400">
                          <a:effectLst/>
                        </a:rPr>
                        <a:t>, 1 instancia de GCP App </a:t>
                      </a:r>
                      <a:r>
                        <a:rPr lang="es-ES" sz="2400" err="1">
                          <a:effectLst/>
                        </a:rPr>
                        <a:t>Service</a:t>
                      </a:r>
                      <a:r>
                        <a:rPr lang="es-ES" sz="2400">
                          <a:effectLst/>
                        </a:rPr>
                        <a:t>, </a:t>
                      </a:r>
                      <a:r>
                        <a:rPr lang="es-ES" sz="2400" err="1">
                          <a:effectLst/>
                        </a:rPr>
                        <a:t>Locust</a:t>
                      </a:r>
                      <a:r>
                        <a:rPr lang="es-ES" sz="2400">
                          <a:effectLst/>
                        </a:rPr>
                        <a:t>, 1 app en </a:t>
                      </a:r>
                      <a:r>
                        <a:rPr lang="es-ES" sz="2400" err="1">
                          <a:effectLst/>
                        </a:rPr>
                        <a:t>Firebase</a:t>
                      </a:r>
                      <a:endParaRPr lang="es-ES" sz="2400">
                        <a:effectLst/>
                      </a:endParaRPr>
                    </a:p>
                  </a:txBody>
                  <a:tcPr marL="90170" marR="45085" marT="90170" marB="45085"/>
                </a:tc>
                <a:extLst>
                  <a:ext uri="{0D108BD9-81ED-4DB2-BD59-A6C34878D82A}">
                    <a16:rowId xmlns:a16="http://schemas.microsoft.com/office/drawing/2014/main" val="1293085161"/>
                  </a:ext>
                </a:extLst>
              </a:tr>
              <a:tr h="1600200">
                <a:tc>
                  <a:txBody>
                    <a:bodyPr/>
                    <a:lstStyle/>
                    <a:p>
                      <a:pPr fontAlgn="t"/>
                      <a:r>
                        <a:rPr lang="es-ES" sz="2400">
                          <a:effectLst/>
                        </a:rPr>
                        <a:t>Elementos de arquitectura involucrados</a:t>
                      </a:r>
                    </a:p>
                  </a:txBody>
                  <a:tcPr marL="90170" marR="45085" marT="90170" marB="45085"/>
                </a:tc>
                <a:tc>
                  <a:txBody>
                    <a:bodyPr/>
                    <a:lstStyle/>
                    <a:p>
                      <a:pPr fontAlgn="t"/>
                      <a:r>
                        <a:rPr lang="es-ES" sz="2400">
                          <a:effectLst/>
                        </a:rPr>
                        <a:t>ASR #EC001</a:t>
                      </a:r>
                    </a:p>
                    <a:p>
                      <a:pPr fontAlgn="t"/>
                      <a:r>
                        <a:rPr lang="es-ES" sz="2400">
                          <a:effectLst/>
                        </a:rPr>
                        <a:t>Componentes: Productos</a:t>
                      </a:r>
                    </a:p>
                    <a:p>
                      <a:pPr fontAlgn="t"/>
                      <a:r>
                        <a:rPr lang="es-ES" sz="2400">
                          <a:effectLst/>
                        </a:rPr>
                        <a:t>Vistas: Funcional, información y concurrencia</a:t>
                      </a:r>
                    </a:p>
                    <a:p>
                      <a:pPr fontAlgn="t"/>
                      <a:r>
                        <a:rPr lang="es-ES" sz="2400">
                          <a:effectLst/>
                        </a:rPr>
                        <a:t>Puntos de sensibilidad: </a:t>
                      </a:r>
                    </a:p>
                    <a:p>
                      <a:pPr marL="342900" indent="-342900" fontAlgn="t">
                        <a:buFont typeface="Arial" panose="020B0604020202020204" pitchFamily="34" charset="0"/>
                        <a:buChar char="•"/>
                      </a:pPr>
                      <a:r>
                        <a:rPr lang="es-ES" sz="2400">
                          <a:effectLst/>
                        </a:rPr>
                        <a:t>Las capas de seguridad agregadas afectan de forma importante la latencia del sistema.</a:t>
                      </a:r>
                    </a:p>
                    <a:p>
                      <a:pPr marL="342900" lvl="0" indent="-342900">
                        <a:buFont typeface="Arial" panose="020B0604020202020204" pitchFamily="34" charset="0"/>
                        <a:buChar char="•"/>
                      </a:pPr>
                      <a:r>
                        <a:rPr lang="es-ES" sz="2400">
                          <a:effectLst/>
                        </a:rPr>
                        <a:t>Combinar tácticas de seguridad y de latencia permiten llevar a cabo la creación en menos de 3 segundos.</a:t>
                      </a:r>
                    </a:p>
                  </a:txBody>
                  <a:tcPr marL="90170" marR="45085" marT="90170" marB="45085"/>
                </a:tc>
                <a:extLst>
                  <a:ext uri="{0D108BD9-81ED-4DB2-BD59-A6C34878D82A}">
                    <a16:rowId xmlns:a16="http://schemas.microsoft.com/office/drawing/2014/main" val="2128531542"/>
                  </a:ext>
                </a:extLst>
              </a:tr>
              <a:tr h="787400">
                <a:tc>
                  <a:txBody>
                    <a:bodyPr/>
                    <a:lstStyle/>
                    <a:p>
                      <a:pPr fontAlgn="t"/>
                      <a:r>
                        <a:rPr lang="es-ES" sz="2400">
                          <a:effectLst/>
                        </a:rPr>
                        <a:t>Esfuerzo estimado</a:t>
                      </a:r>
                    </a:p>
                  </a:txBody>
                  <a:tcPr marL="90170" marR="45085" marT="90170" marB="45085"/>
                </a:tc>
                <a:tc>
                  <a:txBody>
                    <a:bodyPr/>
                    <a:lstStyle/>
                    <a:p>
                      <a:pPr fontAlgn="t"/>
                      <a:r>
                        <a:rPr lang="es-ES" sz="2400">
                          <a:effectLst/>
                        </a:rPr>
                        <a:t>Se estiman 22 horas hombre para la configuración de la librería, el ambiente de pruebas y la ejecución de las pruebas</a:t>
                      </a:r>
                    </a:p>
                  </a:txBody>
                  <a:tcPr marL="90170" marR="45085" marT="90170" marB="45085"/>
                </a:tc>
                <a:extLst>
                  <a:ext uri="{0D108BD9-81ED-4DB2-BD59-A6C34878D82A}">
                    <a16:rowId xmlns:a16="http://schemas.microsoft.com/office/drawing/2014/main" val="1645819039"/>
                  </a:ext>
                </a:extLst>
              </a:tr>
            </a:tbl>
          </a:graphicData>
        </a:graphic>
      </p:graphicFrame>
    </p:spTree>
    <p:extLst>
      <p:ext uri="{BB962C8B-B14F-4D97-AF65-F5344CB8AC3E}">
        <p14:creationId xmlns:p14="http://schemas.microsoft.com/office/powerpoint/2010/main" val="93808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AB99C-03F8-108C-90C2-CCE2F7FFBD5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73951A2-1D14-9D4B-E5EC-AA2547F603F2}"/>
              </a:ext>
            </a:extLst>
          </p:cNvPr>
          <p:cNvSpPr>
            <a:spLocks noGrp="1"/>
          </p:cNvSpPr>
          <p:nvPr>
            <p:ph type="title"/>
          </p:nvPr>
        </p:nvSpPr>
        <p:spPr>
          <a:xfrm>
            <a:off x="186954" y="673175"/>
            <a:ext cx="15264459" cy="973660"/>
          </a:xfrm>
        </p:spPr>
        <p:txBody>
          <a:bodyPr>
            <a:normAutofit/>
          </a:bodyPr>
          <a:lstStyle/>
          <a:p>
            <a:r>
              <a:rPr lang="es-CO"/>
              <a:t>Experimento #1</a:t>
            </a:r>
            <a:endParaRPr lang="es-ES"/>
          </a:p>
        </p:txBody>
      </p:sp>
      <p:sp>
        <p:nvSpPr>
          <p:cNvPr id="10" name="Título 1">
            <a:extLst>
              <a:ext uri="{FF2B5EF4-FFF2-40B4-BE49-F238E27FC236}">
                <a16:creationId xmlns:a16="http://schemas.microsoft.com/office/drawing/2014/main" id="{C371279A-B4AF-E5CC-3D98-D860C7B29C80}"/>
              </a:ext>
            </a:extLst>
          </p:cNvPr>
          <p:cNvSpPr txBox="1"/>
          <p:nvPr/>
        </p:nvSpPr>
        <p:spPr>
          <a:xfrm>
            <a:off x="185751" y="1646835"/>
            <a:ext cx="9795491" cy="660854"/>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b="1" i="0" kern="1200" baseline="0">
                <a:solidFill>
                  <a:schemeClr val="tx1"/>
                </a:solidFill>
                <a:latin typeface="+mj-lt"/>
                <a:ea typeface="+mj-ea"/>
                <a:cs typeface="+mj-cs"/>
              </a:defRPr>
            </a:lvl1pPr>
          </a:lstStyle>
          <a:p>
            <a:pPr>
              <a:lnSpc>
                <a:spcPct val="120000"/>
              </a:lnSpc>
            </a:pPr>
            <a:r>
              <a:rPr lang="es-CO" sz="2800"/>
              <a:t>Pruebas con mecanismos de seguridad y reducción de latencia</a:t>
            </a:r>
            <a:endParaRPr lang="es-CO" sz="1800">
              <a:cs typeface="Arial"/>
            </a:endParaRPr>
          </a:p>
        </p:txBody>
      </p:sp>
      <p:sp>
        <p:nvSpPr>
          <p:cNvPr id="5" name="AutoShape 2">
            <a:extLst>
              <a:ext uri="{FF2B5EF4-FFF2-40B4-BE49-F238E27FC236}">
                <a16:creationId xmlns:a16="http://schemas.microsoft.com/office/drawing/2014/main" id="{514EB421-6B00-3898-AA01-8E20690C4AD8}"/>
              </a:ext>
            </a:extLst>
          </p:cNvPr>
          <p:cNvSpPr>
            <a:spLocks noChangeAspect="1" noChangeArrowheads="1"/>
          </p:cNvSpPr>
          <p:nvPr/>
        </p:nvSpPr>
        <p:spPr bwMode="auto">
          <a:xfrm>
            <a:off x="8699167" y="5559425"/>
            <a:ext cx="2533650" cy="1028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6" name="Título 1">
            <a:extLst>
              <a:ext uri="{FF2B5EF4-FFF2-40B4-BE49-F238E27FC236}">
                <a16:creationId xmlns:a16="http://schemas.microsoft.com/office/drawing/2014/main" id="{23276F04-B039-61D3-6715-542809BA701F}"/>
              </a:ext>
            </a:extLst>
          </p:cNvPr>
          <p:cNvSpPr txBox="1"/>
          <p:nvPr/>
        </p:nvSpPr>
        <p:spPr>
          <a:xfrm>
            <a:off x="185890" y="2422358"/>
            <a:ext cx="9795491" cy="859856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b="1" i="0" kern="1200" baseline="0">
                <a:solidFill>
                  <a:schemeClr val="tx1"/>
                </a:solidFill>
                <a:latin typeface="+mj-lt"/>
                <a:ea typeface="+mj-ea"/>
                <a:cs typeface="+mj-cs"/>
              </a:defRPr>
            </a:lvl1pPr>
          </a:lstStyle>
          <a:p>
            <a:pPr algn="just">
              <a:lnSpc>
                <a:spcPct val="100000"/>
              </a:lnSpc>
              <a:spcAft>
                <a:spcPts val="1200"/>
              </a:spcAft>
            </a:pPr>
            <a:r>
              <a:rPr lang="es-CO" sz="2400" b="0">
                <a:ea typeface="+mj-lt"/>
                <a:cs typeface="+mj-lt"/>
              </a:rPr>
              <a:t>Para la prueba con mecanismos de seguridad se implementó un </a:t>
            </a:r>
            <a:r>
              <a:rPr lang="es-CO" sz="2400" b="0" err="1">
                <a:ea typeface="+mj-lt"/>
                <a:cs typeface="+mj-lt"/>
              </a:rPr>
              <a:t>frontend</a:t>
            </a:r>
            <a:r>
              <a:rPr lang="es-CO" sz="2400" b="0">
                <a:ea typeface="+mj-lt"/>
                <a:cs typeface="+mj-lt"/>
              </a:rPr>
              <a:t> construido en Next.JS y desplegado en cloud para simular el ambiente real en el que se ejecutará el servicio. En este caso se utilizó una estrategia para almacenar en caché el token de autenticación y así evitar los llamados a </a:t>
            </a:r>
            <a:r>
              <a:rPr lang="es-CO" sz="2400" b="0" err="1">
                <a:ea typeface="+mj-lt"/>
                <a:cs typeface="+mj-lt"/>
              </a:rPr>
              <a:t>Firebase</a:t>
            </a:r>
            <a:r>
              <a:rPr lang="es-CO" sz="2400" b="0">
                <a:ea typeface="+mj-lt"/>
                <a:cs typeface="+mj-lt"/>
              </a:rPr>
              <a:t>.</a:t>
            </a:r>
          </a:p>
          <a:p>
            <a:pPr algn="just">
              <a:lnSpc>
                <a:spcPct val="100000"/>
              </a:lnSpc>
              <a:spcAft>
                <a:spcPts val="1200"/>
              </a:spcAft>
            </a:pPr>
            <a:endParaRPr lang="es-CO" sz="2400" b="0">
              <a:ea typeface="+mj-lt"/>
              <a:cs typeface="+mj-lt"/>
            </a:endParaRPr>
          </a:p>
          <a:p>
            <a:pPr algn="just">
              <a:lnSpc>
                <a:spcPct val="100000"/>
              </a:lnSpc>
              <a:spcAft>
                <a:spcPts val="1200"/>
              </a:spcAft>
            </a:pPr>
            <a:r>
              <a:rPr lang="es-CO" sz="2400" b="0">
                <a:ea typeface="+mj-lt"/>
                <a:cs typeface="+mj-lt"/>
              </a:rPr>
              <a:t>Las pruebas se ejecutaron usando un script construido en </a:t>
            </a:r>
            <a:r>
              <a:rPr lang="es-CO" sz="2400" b="0" err="1">
                <a:ea typeface="+mj-lt"/>
                <a:cs typeface="+mj-lt"/>
              </a:rPr>
              <a:t>Playwright</a:t>
            </a:r>
            <a:r>
              <a:rPr lang="es-CO" sz="2400" b="0">
                <a:ea typeface="+mj-lt"/>
                <a:cs typeface="+mj-lt"/>
              </a:rPr>
              <a:t> para poder ejecutar un script en la página web que se encarga de hacer el llamado al API Gateway</a:t>
            </a:r>
          </a:p>
          <a:p>
            <a:pPr algn="just">
              <a:lnSpc>
                <a:spcPct val="100000"/>
              </a:lnSpc>
              <a:spcAft>
                <a:spcPts val="1200"/>
              </a:spcAft>
            </a:pPr>
            <a:endParaRPr lang="es-CO" sz="2400" b="0">
              <a:ea typeface="+mj-lt"/>
              <a:cs typeface="+mj-lt"/>
            </a:endParaRPr>
          </a:p>
          <a:p>
            <a:pPr marL="342900" indent="-342900" algn="just">
              <a:lnSpc>
                <a:spcPct val="100000"/>
              </a:lnSpc>
              <a:spcAft>
                <a:spcPts val="1200"/>
              </a:spcAft>
              <a:buFont typeface="Arial" panose="020B0604020202020204" pitchFamily="34" charset="0"/>
              <a:buChar char="•"/>
            </a:pPr>
            <a:r>
              <a:rPr lang="es-CO" sz="2400" b="0">
                <a:ea typeface="+mj-lt"/>
                <a:cs typeface="+mj-lt"/>
              </a:rPr>
              <a:t>Los resultados muestran que el sistema tiene un tiempo de carga promedio de 5597ms. Teniendo en cuenta el experimento con </a:t>
            </a:r>
            <a:r>
              <a:rPr lang="es-CO" sz="2400" b="0" err="1">
                <a:ea typeface="+mj-lt"/>
                <a:cs typeface="+mj-lt"/>
              </a:rPr>
              <a:t>Firebase</a:t>
            </a:r>
            <a:r>
              <a:rPr lang="es-CO" sz="2400" b="0">
                <a:ea typeface="+mj-lt"/>
                <a:cs typeface="+mj-lt"/>
              </a:rPr>
              <a:t>, </a:t>
            </a:r>
            <a:r>
              <a:rPr lang="es-CO" sz="2400">
                <a:ea typeface="+mj-lt"/>
                <a:cs typeface="+mj-lt"/>
              </a:rPr>
              <a:t>podemos estimar el tiempo con autenticación en 6577ms</a:t>
            </a:r>
          </a:p>
          <a:p>
            <a:pPr marL="342900" indent="-342900" algn="just">
              <a:lnSpc>
                <a:spcPct val="100000"/>
              </a:lnSpc>
              <a:spcAft>
                <a:spcPts val="1200"/>
              </a:spcAft>
              <a:buFont typeface="Arial" panose="020B0604020202020204" pitchFamily="34" charset="0"/>
              <a:buChar char="•"/>
            </a:pPr>
            <a:r>
              <a:rPr lang="es-CO" sz="2400" b="0">
                <a:ea typeface="+mj-lt"/>
                <a:cs typeface="+mj-lt"/>
              </a:rPr>
              <a:t>No se observaron fallos durante la creación, y la base de datos contiene todos los objetos, sin embargo, el tiempo de creación es, en promedio, 2597ms más a lo especificado en los requisitos de calidad</a:t>
            </a:r>
          </a:p>
          <a:p>
            <a:pPr marL="342900" indent="-342900" algn="just">
              <a:lnSpc>
                <a:spcPct val="100000"/>
              </a:lnSpc>
              <a:spcAft>
                <a:spcPts val="1200"/>
              </a:spcAft>
              <a:buFont typeface="Arial" panose="020B0604020202020204" pitchFamily="34" charset="0"/>
              <a:buChar char="•"/>
            </a:pPr>
            <a:endParaRPr lang="es-CO" sz="2400" b="0">
              <a:ea typeface="+mj-lt"/>
              <a:cs typeface="+mj-lt"/>
            </a:endParaRPr>
          </a:p>
          <a:p>
            <a:pPr algn="just">
              <a:lnSpc>
                <a:spcPct val="100000"/>
              </a:lnSpc>
              <a:spcAft>
                <a:spcPts val="1200"/>
              </a:spcAft>
            </a:pPr>
            <a:r>
              <a:rPr lang="es-CO" sz="2400">
                <a:ea typeface="+mj-lt"/>
                <a:cs typeface="+mj-lt"/>
              </a:rPr>
              <a:t>Estas prueba demuestra que la hipótesis de diseño no se cumple, y que es necesario realizar un reajuste en este proceso, y todos aquellos que tengan una alta concurrencia.</a:t>
            </a:r>
          </a:p>
        </p:txBody>
      </p:sp>
      <p:graphicFrame>
        <p:nvGraphicFramePr>
          <p:cNvPr id="22" name="Gráfico 21">
            <a:extLst>
              <a:ext uri="{FF2B5EF4-FFF2-40B4-BE49-F238E27FC236}">
                <a16:creationId xmlns:a16="http://schemas.microsoft.com/office/drawing/2014/main" id="{03EAEE13-60F0-4DDB-838E-632EA25A80E6}"/>
              </a:ext>
            </a:extLst>
          </p:cNvPr>
          <p:cNvGraphicFramePr>
            <a:graphicFrameLocks/>
          </p:cNvGraphicFramePr>
          <p:nvPr/>
        </p:nvGraphicFramePr>
        <p:xfrm>
          <a:off x="10556623" y="1646835"/>
          <a:ext cx="9014745" cy="4426940"/>
        </p:xfrm>
        <a:graphic>
          <a:graphicData uri="http://schemas.openxmlformats.org/drawingml/2006/chart">
            <c:chart xmlns:c="http://schemas.openxmlformats.org/drawingml/2006/chart" xmlns:r="http://schemas.openxmlformats.org/officeDocument/2006/relationships" r:id="rId3"/>
          </a:graphicData>
        </a:graphic>
      </p:graphicFrame>
      <p:sp>
        <p:nvSpPr>
          <p:cNvPr id="24" name="CuadroTexto 23">
            <a:extLst>
              <a:ext uri="{FF2B5EF4-FFF2-40B4-BE49-F238E27FC236}">
                <a16:creationId xmlns:a16="http://schemas.microsoft.com/office/drawing/2014/main" id="{6034016A-2FB9-A184-CA6A-E4571EC1F48A}"/>
              </a:ext>
            </a:extLst>
          </p:cNvPr>
          <p:cNvSpPr txBox="1"/>
          <p:nvPr/>
        </p:nvSpPr>
        <p:spPr>
          <a:xfrm>
            <a:off x="13044361" y="6721641"/>
            <a:ext cx="4039267" cy="2308324"/>
          </a:xfrm>
          <a:prstGeom prst="rect">
            <a:avLst/>
          </a:prstGeom>
          <a:noFill/>
        </p:spPr>
        <p:txBody>
          <a:bodyPr wrap="square">
            <a:spAutoFit/>
          </a:bodyPr>
          <a:lstStyle/>
          <a:p>
            <a:r>
              <a:rPr lang="es-CO" sz="2400"/>
              <a:t>Total </a:t>
            </a:r>
            <a:r>
              <a:rPr lang="es-CO" sz="2400" err="1"/>
              <a:t>Users</a:t>
            </a:r>
            <a:r>
              <a:rPr lang="es-CO" sz="2400"/>
              <a:t>: 400</a:t>
            </a:r>
          </a:p>
          <a:p>
            <a:r>
              <a:rPr lang="es-CO" sz="2400" err="1"/>
              <a:t>Successful</a:t>
            </a:r>
            <a:r>
              <a:rPr lang="es-CO" sz="2400"/>
              <a:t> </a:t>
            </a:r>
            <a:r>
              <a:rPr lang="es-CO" sz="2400" err="1"/>
              <a:t>Requests</a:t>
            </a:r>
            <a:r>
              <a:rPr lang="es-CO" sz="2400"/>
              <a:t>: 400</a:t>
            </a:r>
          </a:p>
          <a:p>
            <a:r>
              <a:rPr lang="es-CO" sz="2400" err="1"/>
              <a:t>Failed</a:t>
            </a:r>
            <a:r>
              <a:rPr lang="es-CO" sz="2400"/>
              <a:t> </a:t>
            </a:r>
            <a:r>
              <a:rPr lang="es-CO" sz="2400" err="1"/>
              <a:t>Requests</a:t>
            </a:r>
            <a:r>
              <a:rPr lang="es-CO" sz="2400"/>
              <a:t>: 0</a:t>
            </a:r>
          </a:p>
          <a:p>
            <a:r>
              <a:rPr lang="es-CO" sz="2400" err="1"/>
              <a:t>Avg</a:t>
            </a:r>
            <a:r>
              <a:rPr lang="es-CO" sz="2400"/>
              <a:t> Load Time: 5597.34ms</a:t>
            </a:r>
          </a:p>
          <a:p>
            <a:r>
              <a:rPr lang="es-CO" sz="2400"/>
              <a:t>Min Load Time: 803ms</a:t>
            </a:r>
          </a:p>
          <a:p>
            <a:r>
              <a:rPr lang="es-CO" sz="2400"/>
              <a:t>Max Load Time: 13019ms</a:t>
            </a:r>
          </a:p>
        </p:txBody>
      </p:sp>
      <p:sp>
        <p:nvSpPr>
          <p:cNvPr id="25" name="CuadroTexto 24">
            <a:extLst>
              <a:ext uri="{FF2B5EF4-FFF2-40B4-BE49-F238E27FC236}">
                <a16:creationId xmlns:a16="http://schemas.microsoft.com/office/drawing/2014/main" id="{DCA39633-B484-DC7F-2112-1DB7D0BC7D81}"/>
              </a:ext>
            </a:extLst>
          </p:cNvPr>
          <p:cNvSpPr txBox="1"/>
          <p:nvPr/>
        </p:nvSpPr>
        <p:spPr>
          <a:xfrm>
            <a:off x="16507988" y="2660128"/>
            <a:ext cx="2775119" cy="646331"/>
          </a:xfrm>
          <a:prstGeom prst="rect">
            <a:avLst/>
          </a:prstGeom>
          <a:noFill/>
        </p:spPr>
        <p:txBody>
          <a:bodyPr wrap="none" rtlCol="0">
            <a:spAutoFit/>
          </a:bodyPr>
          <a:lstStyle/>
          <a:p>
            <a:r>
              <a:rPr lang="es-CO" b="1"/>
              <a:t>Promedio: 5597.34 ms</a:t>
            </a:r>
          </a:p>
          <a:p>
            <a:r>
              <a:rPr lang="es-CO" b="1"/>
              <a:t>Desviación: 2375.19 ms</a:t>
            </a:r>
          </a:p>
        </p:txBody>
      </p:sp>
    </p:spTree>
    <p:extLst>
      <p:ext uri="{BB962C8B-B14F-4D97-AF65-F5344CB8AC3E}">
        <p14:creationId xmlns:p14="http://schemas.microsoft.com/office/powerpoint/2010/main" val="808420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CCDDE-7211-E3B4-A10C-74BA973C9319}"/>
            </a:ext>
          </a:extLst>
        </p:cNvPr>
        <p:cNvGrpSpPr/>
        <p:nvPr/>
      </p:nvGrpSpPr>
      <p:grpSpPr>
        <a:xfrm>
          <a:off x="0" y="0"/>
          <a:ext cx="0" cy="0"/>
          <a:chOff x="0" y="0"/>
          <a:chExt cx="0" cy="0"/>
        </a:xfrm>
      </p:grpSpPr>
      <p:sp>
        <p:nvSpPr>
          <p:cNvPr id="5" name="Título 1">
            <a:extLst>
              <a:ext uri="{FF2B5EF4-FFF2-40B4-BE49-F238E27FC236}">
                <a16:creationId xmlns:a16="http://schemas.microsoft.com/office/drawing/2014/main" id="{E252BA3F-3D32-8D65-EC01-AAEE8B2D4A05}"/>
              </a:ext>
            </a:extLst>
          </p:cNvPr>
          <p:cNvSpPr txBox="1">
            <a:spLocks/>
          </p:cNvSpPr>
          <p:nvPr/>
        </p:nvSpPr>
        <p:spPr>
          <a:xfrm>
            <a:off x="10585453" y="2934034"/>
            <a:ext cx="9220195" cy="422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baseline="0">
                <a:solidFill>
                  <a:schemeClr val="tx1"/>
                </a:solidFill>
                <a:latin typeface="+mj-lt"/>
                <a:ea typeface="+mj-ea"/>
                <a:cs typeface="+mj-cs"/>
              </a:defRPr>
            </a:lvl1pPr>
          </a:lstStyle>
          <a:p>
            <a:r>
              <a:rPr lang="es-CO"/>
              <a:t>Modelamiento</a:t>
            </a:r>
          </a:p>
        </p:txBody>
      </p:sp>
    </p:spTree>
    <p:extLst>
      <p:ext uri="{BB962C8B-B14F-4D97-AF65-F5344CB8AC3E}">
        <p14:creationId xmlns:p14="http://schemas.microsoft.com/office/powerpoint/2010/main" val="244176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a 8">
            <a:extLst>
              <a:ext uri="{FF2B5EF4-FFF2-40B4-BE49-F238E27FC236}">
                <a16:creationId xmlns:a16="http://schemas.microsoft.com/office/drawing/2014/main" id="{B0D55A2F-75EF-4A0D-9D17-CFAE9D7ADE38}"/>
              </a:ext>
            </a:extLst>
          </p:cNvPr>
          <p:cNvGraphicFramePr>
            <a:graphicFrameLocks noGrp="1"/>
          </p:cNvGraphicFramePr>
          <p:nvPr/>
        </p:nvGraphicFramePr>
        <p:xfrm>
          <a:off x="2006600" y="1371084"/>
          <a:ext cx="16085374" cy="9022080"/>
        </p:xfrm>
        <a:graphic>
          <a:graphicData uri="http://schemas.openxmlformats.org/drawingml/2006/table">
            <a:tbl>
              <a:tblPr firstRow="1" bandRow="1">
                <a:tableStyleId>{5C22544A-7EE6-4342-B048-85BDC9FD1C3A}</a:tableStyleId>
              </a:tblPr>
              <a:tblGrid>
                <a:gridCol w="3750468">
                  <a:extLst>
                    <a:ext uri="{9D8B030D-6E8A-4147-A177-3AD203B41FA5}">
                      <a16:colId xmlns:a16="http://schemas.microsoft.com/office/drawing/2014/main" val="3839044669"/>
                    </a:ext>
                  </a:extLst>
                </a:gridCol>
                <a:gridCol w="12334906">
                  <a:extLst>
                    <a:ext uri="{9D8B030D-6E8A-4147-A177-3AD203B41FA5}">
                      <a16:colId xmlns:a16="http://schemas.microsoft.com/office/drawing/2014/main" val="157242305"/>
                    </a:ext>
                  </a:extLst>
                </a:gridCol>
              </a:tblGrid>
              <a:tr h="1511300">
                <a:tc>
                  <a:txBody>
                    <a:bodyPr/>
                    <a:lstStyle/>
                    <a:p>
                      <a:pPr fontAlgn="t"/>
                      <a:r>
                        <a:rPr lang="es-ES" sz="2400">
                          <a:effectLst/>
                        </a:rPr>
                        <a:t>Titulo del experimento</a:t>
                      </a:r>
                    </a:p>
                  </a:txBody>
                  <a:tcPr marL="90170" marR="45085" marT="90170" marB="45085" anchor="ctr"/>
                </a:tc>
                <a:tc>
                  <a:txBody>
                    <a:bodyPr/>
                    <a:lstStyle/>
                    <a:p>
                      <a:pPr fontAlgn="t"/>
                      <a:r>
                        <a:rPr lang="es-ES" sz="2400">
                          <a:latin typeface="Arial" panose="020B0604020202020204" pitchFamily="34" charset="0"/>
                          <a:cs typeface="Arial" panose="020B0604020202020204" pitchFamily="34" charset="0"/>
                        </a:rPr>
                        <a:t>#2 - Tiempo de escalamiento y estabilización del sistema en una situación de alta demanda de solicitud de pedidos</a:t>
                      </a:r>
                    </a:p>
                  </a:txBody>
                  <a:tcPr marL="90170" marR="45085" marT="90170" marB="45085" anchor="ctr"/>
                </a:tc>
                <a:extLst>
                  <a:ext uri="{0D108BD9-81ED-4DB2-BD59-A6C34878D82A}">
                    <a16:rowId xmlns:a16="http://schemas.microsoft.com/office/drawing/2014/main" val="3467508584"/>
                  </a:ext>
                </a:extLst>
              </a:tr>
              <a:tr h="1117600">
                <a:tc>
                  <a:txBody>
                    <a:bodyPr/>
                    <a:lstStyle/>
                    <a:p>
                      <a:pPr fontAlgn="t"/>
                      <a:r>
                        <a:rPr lang="es-ES" sz="2400">
                          <a:effectLst/>
                        </a:rPr>
                        <a:t>Propósito del experimento</a:t>
                      </a:r>
                    </a:p>
                  </a:txBody>
                  <a:tcPr marL="90170" marR="45085" marT="90170" marB="45085"/>
                </a:tc>
                <a:tc>
                  <a:txBody>
                    <a:bodyPr/>
                    <a:lstStyle/>
                    <a:p>
                      <a:pPr fontAlgn="t"/>
                      <a:r>
                        <a:rPr lang="es-ES" sz="2400">
                          <a:effectLst/>
                        </a:rPr>
                        <a:t>Identificar, bajo los patrones de seguridad utilizados, si es posible conseguir un tiempo de escalamiento inferior a los 3 minutos requeridos, cuando el sistema supera un límite de solicitudes concurrentes.</a:t>
                      </a:r>
                    </a:p>
                  </a:txBody>
                  <a:tcPr marL="90170" marR="45085" marT="90170" marB="45085"/>
                </a:tc>
                <a:extLst>
                  <a:ext uri="{0D108BD9-81ED-4DB2-BD59-A6C34878D82A}">
                    <a16:rowId xmlns:a16="http://schemas.microsoft.com/office/drawing/2014/main" val="907327169"/>
                  </a:ext>
                </a:extLst>
              </a:tr>
              <a:tr h="1117600">
                <a:tc>
                  <a:txBody>
                    <a:bodyPr/>
                    <a:lstStyle/>
                    <a:p>
                      <a:pPr fontAlgn="t"/>
                      <a:r>
                        <a:rPr lang="es-ES" sz="2400">
                          <a:effectLst/>
                        </a:rPr>
                        <a:t>Resultados esperados</a:t>
                      </a:r>
                    </a:p>
                  </a:txBody>
                  <a:tcPr marL="90170" marR="45085" marT="90170" marB="45085"/>
                </a:tc>
                <a:tc>
                  <a:txBody>
                    <a:bodyPr/>
                    <a:lstStyle/>
                    <a:p>
                      <a:pPr marL="0" lvl="0" indent="0">
                        <a:buNone/>
                      </a:pPr>
                      <a:r>
                        <a:rPr lang="es-ES" sz="2400">
                          <a:effectLst/>
                        </a:rPr>
                        <a:t>Durante el escalamiento:</a:t>
                      </a:r>
                    </a:p>
                    <a:p>
                      <a:pPr marL="342900" lvl="0" indent="-342900">
                        <a:buFont typeface="Arial" panose="020B0604020202020204" pitchFamily="34" charset="0"/>
                        <a:buChar char="•"/>
                      </a:pPr>
                      <a:r>
                        <a:rPr lang="es-ES" sz="2400">
                          <a:effectLst/>
                        </a:rPr>
                        <a:t>El tiempo completo de replicación del componente de pedidos es menor a 3 minutos</a:t>
                      </a:r>
                    </a:p>
                    <a:p>
                      <a:pPr marL="342900" lvl="0" indent="-342900">
                        <a:buFont typeface="Arial" panose="020B0604020202020204" pitchFamily="34" charset="0"/>
                        <a:buChar char="•"/>
                      </a:pPr>
                      <a:r>
                        <a:rPr lang="es-ES" sz="2400">
                          <a:effectLst/>
                        </a:rPr>
                        <a:t>Durante la puesta a punto, no se pierden solicitudes de creación de pedido</a:t>
                      </a:r>
                    </a:p>
                  </a:txBody>
                  <a:tcPr marL="90170" marR="45085" marT="90170" marB="45085"/>
                </a:tc>
                <a:extLst>
                  <a:ext uri="{0D108BD9-81ED-4DB2-BD59-A6C34878D82A}">
                    <a16:rowId xmlns:a16="http://schemas.microsoft.com/office/drawing/2014/main" val="1631363176"/>
                  </a:ext>
                </a:extLst>
              </a:tr>
              <a:tr h="1117600">
                <a:tc>
                  <a:txBody>
                    <a:bodyPr/>
                    <a:lstStyle/>
                    <a:p>
                      <a:pPr fontAlgn="t"/>
                      <a:r>
                        <a:rPr lang="es-ES" sz="2400">
                          <a:effectLst/>
                        </a:rPr>
                        <a:t>Recursos requeridos</a:t>
                      </a:r>
                    </a:p>
                  </a:txBody>
                  <a:tcPr marL="90170" marR="45085" marT="90170" marB="45085"/>
                </a:tc>
                <a:tc>
                  <a:txBody>
                    <a:bodyPr/>
                    <a:lstStyle/>
                    <a:p>
                      <a:pPr fontAlgn="t"/>
                      <a:r>
                        <a:rPr lang="es-ES" sz="2400">
                          <a:effectLst/>
                        </a:rPr>
                        <a:t>Python, </a:t>
                      </a:r>
                      <a:r>
                        <a:rPr lang="es-ES" sz="2400" err="1">
                          <a:effectLst/>
                        </a:rPr>
                        <a:t>Javascript</a:t>
                      </a:r>
                      <a:r>
                        <a:rPr lang="es-ES" sz="2400">
                          <a:effectLst/>
                        </a:rPr>
                        <a:t>, </a:t>
                      </a:r>
                      <a:r>
                        <a:rPr lang="es-ES" sz="2400" err="1">
                          <a:effectLst/>
                        </a:rPr>
                        <a:t>Flask</a:t>
                      </a:r>
                      <a:r>
                        <a:rPr lang="es-ES" sz="2400">
                          <a:effectLst/>
                        </a:rPr>
                        <a:t>, 1 instancia de GCP App </a:t>
                      </a:r>
                      <a:r>
                        <a:rPr lang="es-ES" sz="2400" err="1">
                          <a:effectLst/>
                        </a:rPr>
                        <a:t>Service</a:t>
                      </a:r>
                      <a:r>
                        <a:rPr lang="es-ES" sz="2400">
                          <a:effectLst/>
                        </a:rPr>
                        <a:t>, </a:t>
                      </a:r>
                      <a:r>
                        <a:rPr lang="es-ES" sz="2400" err="1">
                          <a:effectLst/>
                        </a:rPr>
                        <a:t>Locust</a:t>
                      </a:r>
                      <a:r>
                        <a:rPr lang="es-ES" sz="2400">
                          <a:effectLst/>
                        </a:rPr>
                        <a:t>, 1 app en </a:t>
                      </a:r>
                      <a:r>
                        <a:rPr lang="es-ES" sz="2400" err="1">
                          <a:effectLst/>
                        </a:rPr>
                        <a:t>Firebase</a:t>
                      </a:r>
                      <a:r>
                        <a:rPr lang="es-ES" sz="2400">
                          <a:effectLst/>
                        </a:rPr>
                        <a:t>, servicio de base de datos</a:t>
                      </a:r>
                    </a:p>
                  </a:txBody>
                  <a:tcPr marL="90170" marR="45085" marT="90170" marB="45085"/>
                </a:tc>
                <a:extLst>
                  <a:ext uri="{0D108BD9-81ED-4DB2-BD59-A6C34878D82A}">
                    <a16:rowId xmlns:a16="http://schemas.microsoft.com/office/drawing/2014/main" val="1293085161"/>
                  </a:ext>
                </a:extLst>
              </a:tr>
              <a:tr h="1600200">
                <a:tc>
                  <a:txBody>
                    <a:bodyPr/>
                    <a:lstStyle/>
                    <a:p>
                      <a:pPr fontAlgn="t"/>
                      <a:r>
                        <a:rPr lang="es-ES" sz="2400">
                          <a:effectLst/>
                        </a:rPr>
                        <a:t>Elementos de arquitectura involucrados</a:t>
                      </a:r>
                    </a:p>
                  </a:txBody>
                  <a:tcPr marL="90170" marR="45085" marT="90170" marB="45085"/>
                </a:tc>
                <a:tc>
                  <a:txBody>
                    <a:bodyPr/>
                    <a:lstStyle/>
                    <a:p>
                      <a:pPr fontAlgn="t"/>
                      <a:r>
                        <a:rPr lang="es-ES" sz="2400">
                          <a:effectLst/>
                        </a:rPr>
                        <a:t>ASR #EC003</a:t>
                      </a:r>
                    </a:p>
                    <a:p>
                      <a:pPr fontAlgn="t"/>
                      <a:r>
                        <a:rPr lang="es-ES" sz="2400">
                          <a:effectLst/>
                        </a:rPr>
                        <a:t>Componentes: Pedidos</a:t>
                      </a:r>
                    </a:p>
                    <a:p>
                      <a:pPr fontAlgn="t"/>
                      <a:r>
                        <a:rPr lang="es-ES" sz="2400">
                          <a:effectLst/>
                        </a:rPr>
                        <a:t>Vistas: Funcional, información y concurrencia</a:t>
                      </a:r>
                    </a:p>
                    <a:p>
                      <a:pPr fontAlgn="t"/>
                      <a:r>
                        <a:rPr lang="es-ES" sz="2400">
                          <a:effectLst/>
                        </a:rPr>
                        <a:t>Puntos de sensibilidad: </a:t>
                      </a:r>
                    </a:p>
                    <a:p>
                      <a:pPr marL="342900" indent="-342900" fontAlgn="t">
                        <a:buFont typeface="Arial" panose="020B0604020202020204" pitchFamily="34" charset="0"/>
                        <a:buChar char="•"/>
                      </a:pPr>
                      <a:r>
                        <a:rPr lang="es-ES" sz="2400">
                          <a:effectLst/>
                        </a:rPr>
                        <a:t>Las tácticas de seguridad reducen la capacidad del sistema para procesar solicitudes significativamente en una situación de alta demanda</a:t>
                      </a:r>
                    </a:p>
                    <a:p>
                      <a:pPr marL="342900" indent="-342900" fontAlgn="t">
                        <a:buFont typeface="Arial" panose="020B0604020202020204" pitchFamily="34" charset="0"/>
                        <a:buChar char="•"/>
                      </a:pPr>
                      <a:r>
                        <a:rPr lang="es-ES" sz="2400">
                          <a:effectLst/>
                        </a:rPr>
                        <a:t>Un límite máximo de 80% de uso de recursos (CPU y/o RAM) es adecuado para replicar el componente antes de perder solicitudes</a:t>
                      </a:r>
                    </a:p>
                  </a:txBody>
                  <a:tcPr marL="90170" marR="45085" marT="90170" marB="45085"/>
                </a:tc>
                <a:extLst>
                  <a:ext uri="{0D108BD9-81ED-4DB2-BD59-A6C34878D82A}">
                    <a16:rowId xmlns:a16="http://schemas.microsoft.com/office/drawing/2014/main" val="2128531542"/>
                  </a:ext>
                </a:extLst>
              </a:tr>
              <a:tr h="787400">
                <a:tc>
                  <a:txBody>
                    <a:bodyPr/>
                    <a:lstStyle/>
                    <a:p>
                      <a:pPr fontAlgn="t"/>
                      <a:r>
                        <a:rPr lang="es-ES" sz="2400">
                          <a:effectLst/>
                        </a:rPr>
                        <a:t>Esfuerzo estimado</a:t>
                      </a:r>
                    </a:p>
                  </a:txBody>
                  <a:tcPr marL="90170" marR="45085" marT="90170" marB="45085"/>
                </a:tc>
                <a:tc>
                  <a:txBody>
                    <a:bodyPr/>
                    <a:lstStyle/>
                    <a:p>
                      <a:pPr fontAlgn="t"/>
                      <a:r>
                        <a:rPr lang="es-ES" sz="2400">
                          <a:effectLst/>
                        </a:rPr>
                        <a:t>Se estiman 15 horas hombre para la configuración de la librería, el ambiente de pruebas y la ejecución de las pruebas</a:t>
                      </a:r>
                    </a:p>
                  </a:txBody>
                  <a:tcPr marL="90170" marR="45085" marT="90170" marB="45085"/>
                </a:tc>
                <a:extLst>
                  <a:ext uri="{0D108BD9-81ED-4DB2-BD59-A6C34878D82A}">
                    <a16:rowId xmlns:a16="http://schemas.microsoft.com/office/drawing/2014/main" val="1645819039"/>
                  </a:ext>
                </a:extLst>
              </a:tr>
            </a:tbl>
          </a:graphicData>
        </a:graphic>
      </p:graphicFrame>
    </p:spTree>
    <p:extLst>
      <p:ext uri="{BB962C8B-B14F-4D97-AF65-F5344CB8AC3E}">
        <p14:creationId xmlns:p14="http://schemas.microsoft.com/office/powerpoint/2010/main" val="1305014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B58D0-A2A0-FFB8-6D4C-B9691B049BE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A6553D5-55EE-EC9E-3220-DA4B907AC8F4}"/>
              </a:ext>
            </a:extLst>
          </p:cNvPr>
          <p:cNvSpPr>
            <a:spLocks noGrp="1"/>
          </p:cNvSpPr>
          <p:nvPr>
            <p:ph type="title"/>
          </p:nvPr>
        </p:nvSpPr>
        <p:spPr>
          <a:xfrm>
            <a:off x="186954" y="673175"/>
            <a:ext cx="15264459" cy="973660"/>
          </a:xfrm>
        </p:spPr>
        <p:txBody>
          <a:bodyPr>
            <a:normAutofit/>
          </a:bodyPr>
          <a:lstStyle/>
          <a:p>
            <a:r>
              <a:rPr lang="es-CO"/>
              <a:t>Experimento #2</a:t>
            </a:r>
            <a:endParaRPr lang="es-ES"/>
          </a:p>
        </p:txBody>
      </p:sp>
      <p:sp>
        <p:nvSpPr>
          <p:cNvPr id="10" name="Título 1">
            <a:extLst>
              <a:ext uri="{FF2B5EF4-FFF2-40B4-BE49-F238E27FC236}">
                <a16:creationId xmlns:a16="http://schemas.microsoft.com/office/drawing/2014/main" id="{AC71CB73-9429-229E-B5CF-22E189A99997}"/>
              </a:ext>
            </a:extLst>
          </p:cNvPr>
          <p:cNvSpPr txBox="1"/>
          <p:nvPr/>
        </p:nvSpPr>
        <p:spPr>
          <a:xfrm>
            <a:off x="185751" y="1646835"/>
            <a:ext cx="9795491" cy="66085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i="0" kern="1200" baseline="0">
                <a:solidFill>
                  <a:schemeClr val="tx1"/>
                </a:solidFill>
                <a:latin typeface="+mj-lt"/>
                <a:ea typeface="+mj-ea"/>
                <a:cs typeface="+mj-cs"/>
              </a:defRPr>
            </a:lvl1pPr>
          </a:lstStyle>
          <a:p>
            <a:pPr>
              <a:lnSpc>
                <a:spcPct val="120000"/>
              </a:lnSpc>
            </a:pPr>
            <a:r>
              <a:rPr lang="es-CO" sz="2800"/>
              <a:t>Pruebas de tiempo de escalamiento</a:t>
            </a:r>
            <a:endParaRPr lang="es-CO" sz="1800">
              <a:cs typeface="Arial"/>
            </a:endParaRPr>
          </a:p>
        </p:txBody>
      </p:sp>
      <p:sp>
        <p:nvSpPr>
          <p:cNvPr id="5" name="AutoShape 2">
            <a:extLst>
              <a:ext uri="{FF2B5EF4-FFF2-40B4-BE49-F238E27FC236}">
                <a16:creationId xmlns:a16="http://schemas.microsoft.com/office/drawing/2014/main" id="{493866D1-7AC0-E56D-6F12-077EE035F5AD}"/>
              </a:ext>
            </a:extLst>
          </p:cNvPr>
          <p:cNvSpPr>
            <a:spLocks noChangeAspect="1" noChangeArrowheads="1"/>
          </p:cNvSpPr>
          <p:nvPr/>
        </p:nvSpPr>
        <p:spPr bwMode="auto">
          <a:xfrm>
            <a:off x="8597958" y="5653671"/>
            <a:ext cx="2533650" cy="1028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6" name="Título 1">
            <a:extLst>
              <a:ext uri="{FF2B5EF4-FFF2-40B4-BE49-F238E27FC236}">
                <a16:creationId xmlns:a16="http://schemas.microsoft.com/office/drawing/2014/main" id="{C01B0510-5B68-905E-C146-02E74E300B1F}"/>
              </a:ext>
            </a:extLst>
          </p:cNvPr>
          <p:cNvSpPr txBox="1"/>
          <p:nvPr/>
        </p:nvSpPr>
        <p:spPr>
          <a:xfrm>
            <a:off x="185890" y="2422358"/>
            <a:ext cx="9795491" cy="859856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i="0" kern="1200" baseline="0">
                <a:solidFill>
                  <a:schemeClr val="tx1"/>
                </a:solidFill>
                <a:latin typeface="+mj-lt"/>
                <a:ea typeface="+mj-ea"/>
                <a:cs typeface="+mj-cs"/>
              </a:defRPr>
            </a:lvl1pPr>
          </a:lstStyle>
          <a:p>
            <a:pPr marL="342900" indent="-342900" algn="just">
              <a:lnSpc>
                <a:spcPct val="100000"/>
              </a:lnSpc>
              <a:spcAft>
                <a:spcPts val="1200"/>
              </a:spcAft>
              <a:buFont typeface="Arial" panose="020B0604020202020204" pitchFamily="34" charset="0"/>
              <a:buChar char="•"/>
            </a:pPr>
            <a:r>
              <a:rPr lang="es-CO" sz="2400" b="0">
                <a:ea typeface="+mj-lt"/>
                <a:cs typeface="+mj-lt"/>
              </a:rPr>
              <a:t>Observando el escalamiento del componente web, se observa un valle entre las 9:44 PM y las 9:46 PM. Este espacio muestra el tiempo de inactividad de los contenedores de Cloud Run.</a:t>
            </a:r>
          </a:p>
          <a:p>
            <a:pPr marL="342900" indent="-342900" algn="just">
              <a:lnSpc>
                <a:spcPct val="100000"/>
              </a:lnSpc>
              <a:spcAft>
                <a:spcPts val="1200"/>
              </a:spcAft>
              <a:buFont typeface="Arial" panose="020B0604020202020204" pitchFamily="34" charset="0"/>
              <a:buChar char="•"/>
            </a:pPr>
            <a:endParaRPr lang="es-CO" sz="2400" b="0">
              <a:ea typeface="+mj-lt"/>
              <a:cs typeface="+mj-lt"/>
            </a:endParaRPr>
          </a:p>
          <a:p>
            <a:pPr marL="342900" indent="-342900" algn="just">
              <a:lnSpc>
                <a:spcPct val="100000"/>
              </a:lnSpc>
              <a:spcAft>
                <a:spcPts val="1200"/>
              </a:spcAft>
              <a:buFont typeface="Arial" panose="020B0604020202020204" pitchFamily="34" charset="0"/>
              <a:buChar char="•"/>
            </a:pPr>
            <a:r>
              <a:rPr lang="es-CO" sz="2400" b="0">
                <a:ea typeface="+mj-lt"/>
                <a:cs typeface="+mj-lt"/>
              </a:rPr>
              <a:t>Por otra parte, entre las 9:46 PM y las 9:47 PM, el sistema escala hasta 2 instancias del contenedor, demostrando que el sistema puede escalar en un tiempo de alrededor de 1 minuto</a:t>
            </a:r>
          </a:p>
          <a:p>
            <a:pPr marL="342900" indent="-342900" algn="just">
              <a:lnSpc>
                <a:spcPct val="100000"/>
              </a:lnSpc>
              <a:spcAft>
                <a:spcPts val="1200"/>
              </a:spcAft>
              <a:buFont typeface="Arial" panose="020B0604020202020204" pitchFamily="34" charset="0"/>
              <a:buChar char="•"/>
            </a:pPr>
            <a:endParaRPr lang="es-CO" sz="2400" b="0">
              <a:ea typeface="+mj-lt"/>
              <a:cs typeface="+mj-lt"/>
            </a:endParaRPr>
          </a:p>
          <a:p>
            <a:pPr marL="342900" indent="-342900" algn="just">
              <a:lnSpc>
                <a:spcPct val="100000"/>
              </a:lnSpc>
              <a:spcAft>
                <a:spcPts val="1200"/>
              </a:spcAft>
              <a:buFont typeface="Arial" panose="020B0604020202020204" pitchFamily="34" charset="0"/>
              <a:buChar char="•"/>
            </a:pPr>
            <a:r>
              <a:rPr lang="es-CO" sz="2400" b="0">
                <a:ea typeface="+mj-lt"/>
                <a:cs typeface="+mj-lt"/>
              </a:rPr>
              <a:t>Entre 9:39 PM y 9:43 PM se observa la última ejecución del experimento 1, demostrando la capacidad de escalado del sistema</a:t>
            </a:r>
          </a:p>
          <a:p>
            <a:pPr algn="just">
              <a:lnSpc>
                <a:spcPct val="100000"/>
              </a:lnSpc>
              <a:spcAft>
                <a:spcPts val="1200"/>
              </a:spcAft>
            </a:pPr>
            <a:endParaRPr lang="es-CO" sz="2400">
              <a:ea typeface="+mj-lt"/>
              <a:cs typeface="+mj-lt"/>
            </a:endParaRPr>
          </a:p>
          <a:p>
            <a:pPr algn="just">
              <a:lnSpc>
                <a:spcPct val="100000"/>
              </a:lnSpc>
              <a:spcAft>
                <a:spcPts val="1200"/>
              </a:spcAft>
            </a:pPr>
            <a:r>
              <a:rPr lang="es-CO" sz="2400" b="0">
                <a:ea typeface="+mj-lt"/>
                <a:cs typeface="+mj-lt"/>
              </a:rPr>
              <a:t>En el caso del experimento, se demostró que el tiempo de escalamiento, incluso con un </a:t>
            </a:r>
            <a:r>
              <a:rPr lang="es-CO" sz="2400" b="0" err="1">
                <a:ea typeface="+mj-lt"/>
                <a:cs typeface="+mj-lt"/>
              </a:rPr>
              <a:t>backend</a:t>
            </a:r>
            <a:r>
              <a:rPr lang="es-CO" sz="2400" b="0">
                <a:ea typeface="+mj-lt"/>
                <a:cs typeface="+mj-lt"/>
              </a:rPr>
              <a:t> complejo, se pudo hacer en un periodo de tiempo corto, en especial con herramientas como Cloud Run de GCP. Esto permite demostrar que se cumplió la hipótesis de diseño.</a:t>
            </a:r>
          </a:p>
          <a:p>
            <a:pPr algn="just">
              <a:lnSpc>
                <a:spcPct val="100000"/>
              </a:lnSpc>
              <a:spcAft>
                <a:spcPts val="1200"/>
              </a:spcAft>
            </a:pPr>
            <a:endParaRPr lang="es-CO" sz="2400" b="0">
              <a:ea typeface="+mj-lt"/>
              <a:cs typeface="+mj-lt"/>
            </a:endParaRPr>
          </a:p>
          <a:p>
            <a:pPr algn="just">
              <a:lnSpc>
                <a:spcPct val="100000"/>
              </a:lnSpc>
              <a:spcAft>
                <a:spcPts val="1200"/>
              </a:spcAft>
            </a:pPr>
            <a:r>
              <a:rPr lang="es-CO" sz="2400" b="0">
                <a:ea typeface="+mj-lt"/>
                <a:cs typeface="+mj-lt"/>
              </a:rPr>
              <a:t>Sin embargo, </a:t>
            </a:r>
            <a:r>
              <a:rPr lang="es-CO" sz="2400">
                <a:ea typeface="+mj-lt"/>
                <a:cs typeface="+mj-lt"/>
              </a:rPr>
              <a:t>el tiempo elevado de respuesta demuestra que es necesario implementar un sistema para la gestión de las peticiones. </a:t>
            </a:r>
            <a:r>
              <a:rPr lang="es-CO" sz="2400" b="0">
                <a:ea typeface="+mj-lt"/>
                <a:cs typeface="+mj-lt"/>
              </a:rPr>
              <a:t>El tiempo actual de respuesta en un ambiente síncrono es completamente inaceptable para un usuario</a:t>
            </a:r>
          </a:p>
        </p:txBody>
      </p:sp>
      <p:pic>
        <p:nvPicPr>
          <p:cNvPr id="4" name="Imagen 3">
            <a:extLst>
              <a:ext uri="{FF2B5EF4-FFF2-40B4-BE49-F238E27FC236}">
                <a16:creationId xmlns:a16="http://schemas.microsoft.com/office/drawing/2014/main" id="{9114A4AF-2149-8B99-1766-DDC83BF953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14513" y="2062057"/>
            <a:ext cx="8102876" cy="8023436"/>
          </a:xfrm>
          <a:prstGeom prst="rect">
            <a:avLst/>
          </a:prstGeom>
        </p:spPr>
      </p:pic>
    </p:spTree>
    <p:extLst>
      <p:ext uri="{BB962C8B-B14F-4D97-AF65-F5344CB8AC3E}">
        <p14:creationId xmlns:p14="http://schemas.microsoft.com/office/powerpoint/2010/main" val="2849813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6164E-ED90-826C-3E5A-669603B2D07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176A410-44BC-AEEF-799A-A5A357F3311F}"/>
              </a:ext>
            </a:extLst>
          </p:cNvPr>
          <p:cNvSpPr>
            <a:spLocks noGrp="1"/>
          </p:cNvSpPr>
          <p:nvPr>
            <p:ph type="title"/>
          </p:nvPr>
        </p:nvSpPr>
        <p:spPr>
          <a:xfrm>
            <a:off x="186954" y="673175"/>
            <a:ext cx="19607614" cy="963197"/>
          </a:xfrm>
        </p:spPr>
        <p:txBody>
          <a:bodyPr>
            <a:normAutofit/>
          </a:bodyPr>
          <a:lstStyle/>
          <a:p>
            <a:r>
              <a:rPr lang="es-CO">
                <a:cs typeface="Arial"/>
              </a:rPr>
              <a:t>Despliegue del experimento en la nube</a:t>
            </a:r>
          </a:p>
        </p:txBody>
      </p:sp>
      <p:sp>
        <p:nvSpPr>
          <p:cNvPr id="5" name="AutoShape 2">
            <a:extLst>
              <a:ext uri="{FF2B5EF4-FFF2-40B4-BE49-F238E27FC236}">
                <a16:creationId xmlns:a16="http://schemas.microsoft.com/office/drawing/2014/main" id="{CDD372EA-4510-8C7A-151C-BB777275301B}"/>
              </a:ext>
            </a:extLst>
          </p:cNvPr>
          <p:cNvSpPr>
            <a:spLocks noChangeAspect="1" noChangeArrowheads="1"/>
          </p:cNvSpPr>
          <p:nvPr/>
        </p:nvSpPr>
        <p:spPr bwMode="auto">
          <a:xfrm>
            <a:off x="8785225" y="5559425"/>
            <a:ext cx="2533650" cy="1028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2464895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B3640-5B6E-A2D6-077C-F8ED187C3CD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497A30A-74E9-0FA0-FE2E-25B21C87375E}"/>
              </a:ext>
            </a:extLst>
          </p:cNvPr>
          <p:cNvSpPr>
            <a:spLocks noGrp="1"/>
          </p:cNvSpPr>
          <p:nvPr>
            <p:ph type="title"/>
          </p:nvPr>
        </p:nvSpPr>
        <p:spPr>
          <a:xfrm>
            <a:off x="186954" y="673175"/>
            <a:ext cx="15264459" cy="973660"/>
          </a:xfrm>
        </p:spPr>
        <p:txBody>
          <a:bodyPr>
            <a:normAutofit/>
          </a:bodyPr>
          <a:lstStyle/>
          <a:p>
            <a:r>
              <a:rPr lang="es-CO"/>
              <a:t>Diagrama refinado - Componentes</a:t>
            </a:r>
            <a:endParaRPr lang="es-ES"/>
          </a:p>
        </p:txBody>
      </p:sp>
      <p:sp>
        <p:nvSpPr>
          <p:cNvPr id="5" name="AutoShape 2">
            <a:extLst>
              <a:ext uri="{FF2B5EF4-FFF2-40B4-BE49-F238E27FC236}">
                <a16:creationId xmlns:a16="http://schemas.microsoft.com/office/drawing/2014/main" id="{53D9BEDD-F0E8-6066-8306-58A84BE8E1E5}"/>
              </a:ext>
            </a:extLst>
          </p:cNvPr>
          <p:cNvSpPr>
            <a:spLocks noChangeAspect="1" noChangeArrowheads="1"/>
          </p:cNvSpPr>
          <p:nvPr/>
        </p:nvSpPr>
        <p:spPr bwMode="auto">
          <a:xfrm>
            <a:off x="8785225" y="5559425"/>
            <a:ext cx="2533650" cy="1028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6" name="Título 1">
            <a:extLst>
              <a:ext uri="{FF2B5EF4-FFF2-40B4-BE49-F238E27FC236}">
                <a16:creationId xmlns:a16="http://schemas.microsoft.com/office/drawing/2014/main" id="{AF556FB4-0AD1-DD21-17EF-9A70A4603F66}"/>
              </a:ext>
            </a:extLst>
          </p:cNvPr>
          <p:cNvSpPr txBox="1"/>
          <p:nvPr/>
        </p:nvSpPr>
        <p:spPr>
          <a:xfrm>
            <a:off x="185889" y="1733584"/>
            <a:ext cx="19602775" cy="560437"/>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b="1" i="0" kern="1200" baseline="0">
                <a:solidFill>
                  <a:schemeClr val="tx1"/>
                </a:solidFill>
                <a:latin typeface="+mj-lt"/>
                <a:ea typeface="+mj-ea"/>
                <a:cs typeface="+mj-cs"/>
              </a:defRPr>
            </a:lvl1pPr>
          </a:lstStyle>
          <a:p>
            <a:r>
              <a:rPr lang="es-CO" sz="2000" b="0">
                <a:ea typeface="+mj-lt"/>
                <a:cs typeface="+mj-lt"/>
              </a:rPr>
              <a:t>A partir de los resultados obtenidos se plantea el siguiente diagrama de componentes como una respuesta a la baja latencia del sistema, se agrega manejo de eventos para las peticiones que llegan a los componentes de Productos y </a:t>
            </a:r>
            <a:r>
              <a:rPr lang="es-CO" sz="2000" b="0" err="1">
                <a:ea typeface="+mj-lt"/>
                <a:cs typeface="+mj-lt"/>
              </a:rPr>
              <a:t>GestorPedidos</a:t>
            </a:r>
            <a:r>
              <a:rPr lang="es-CO" sz="2000" b="0">
                <a:ea typeface="+mj-lt"/>
                <a:cs typeface="+mj-lt"/>
              </a:rPr>
              <a:t>, considerados como cruciales en la arquitectura</a:t>
            </a:r>
            <a:endParaRPr lang="es-ES" sz="2000"/>
          </a:p>
        </p:txBody>
      </p:sp>
      <p:pic>
        <p:nvPicPr>
          <p:cNvPr id="3" name="Imagen 2" descr="Diagrama, Esquemático&#10;&#10;El contenido generado por inteligencia artificial puede ser incorrecto.">
            <a:extLst>
              <a:ext uri="{FF2B5EF4-FFF2-40B4-BE49-F238E27FC236}">
                <a16:creationId xmlns:a16="http://schemas.microsoft.com/office/drawing/2014/main" id="{CC6B9AF2-9BF0-6218-661D-C3D6C9C7333F}"/>
              </a:ext>
            </a:extLst>
          </p:cNvPr>
          <p:cNvPicPr>
            <a:picLocks noChangeAspect="1"/>
          </p:cNvPicPr>
          <p:nvPr/>
        </p:nvPicPr>
        <p:blipFill>
          <a:blip r:embed="rId2"/>
          <a:stretch>
            <a:fillRect/>
          </a:stretch>
        </p:blipFill>
        <p:spPr>
          <a:xfrm>
            <a:off x="562725" y="2729249"/>
            <a:ext cx="17711500" cy="8001943"/>
          </a:xfrm>
          <a:prstGeom prst="rect">
            <a:avLst/>
          </a:prstGeom>
        </p:spPr>
      </p:pic>
    </p:spTree>
    <p:extLst>
      <p:ext uri="{BB962C8B-B14F-4D97-AF65-F5344CB8AC3E}">
        <p14:creationId xmlns:p14="http://schemas.microsoft.com/office/powerpoint/2010/main" val="2816760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230A3-7173-A46E-8CB7-C84F7DDC0D9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09F7428-30AD-624E-4E7C-B1B558BA6421}"/>
              </a:ext>
            </a:extLst>
          </p:cNvPr>
          <p:cNvSpPr>
            <a:spLocks noGrp="1"/>
          </p:cNvSpPr>
          <p:nvPr>
            <p:ph type="title"/>
          </p:nvPr>
        </p:nvSpPr>
        <p:spPr>
          <a:xfrm>
            <a:off x="186954" y="673175"/>
            <a:ext cx="15264459" cy="973660"/>
          </a:xfrm>
        </p:spPr>
        <p:txBody>
          <a:bodyPr>
            <a:normAutofit/>
          </a:bodyPr>
          <a:lstStyle/>
          <a:p>
            <a:r>
              <a:rPr lang="es-CO"/>
              <a:t>Diagrama refinado - Despliegue</a:t>
            </a:r>
            <a:endParaRPr lang="es-ES"/>
          </a:p>
        </p:txBody>
      </p:sp>
      <p:sp>
        <p:nvSpPr>
          <p:cNvPr id="5" name="AutoShape 2">
            <a:extLst>
              <a:ext uri="{FF2B5EF4-FFF2-40B4-BE49-F238E27FC236}">
                <a16:creationId xmlns:a16="http://schemas.microsoft.com/office/drawing/2014/main" id="{D40D1059-CA23-5BD4-1BBF-51952AE2C35F}"/>
              </a:ext>
            </a:extLst>
          </p:cNvPr>
          <p:cNvSpPr>
            <a:spLocks noChangeAspect="1" noChangeArrowheads="1"/>
          </p:cNvSpPr>
          <p:nvPr/>
        </p:nvSpPr>
        <p:spPr bwMode="auto">
          <a:xfrm>
            <a:off x="8785225" y="5559425"/>
            <a:ext cx="2533650" cy="1028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6" name="Título 1">
            <a:extLst>
              <a:ext uri="{FF2B5EF4-FFF2-40B4-BE49-F238E27FC236}">
                <a16:creationId xmlns:a16="http://schemas.microsoft.com/office/drawing/2014/main" id="{A8DDB04E-6A91-2F70-8D27-C53039092AB6}"/>
              </a:ext>
            </a:extLst>
          </p:cNvPr>
          <p:cNvSpPr txBox="1"/>
          <p:nvPr/>
        </p:nvSpPr>
        <p:spPr>
          <a:xfrm>
            <a:off x="185889" y="1633689"/>
            <a:ext cx="19602775" cy="9534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mj-lt"/>
                <a:ea typeface="+mj-ea"/>
                <a:cs typeface="+mj-cs"/>
              </a:defRPr>
            </a:lvl1pPr>
          </a:lstStyle>
          <a:p>
            <a:r>
              <a:rPr lang="es-CO" sz="2000" b="0">
                <a:ea typeface="+mj-lt"/>
                <a:cs typeface="+mj-lt"/>
              </a:rPr>
              <a:t>A partir de los resultados obtenidos se plantea el siguiente diagrama despliegue como una respuesta a la baja latencia del sistema. Diagrama con mejor resolución en este </a:t>
            </a:r>
            <a:r>
              <a:rPr lang="es-CO" sz="2000" b="0">
                <a:ea typeface="+mj-lt"/>
                <a:cs typeface="+mj-lt"/>
                <a:hlinkClick r:id="rId2"/>
              </a:rPr>
              <a:t>link</a:t>
            </a:r>
            <a:r>
              <a:rPr lang="es-CO" sz="2000" b="0">
                <a:ea typeface="+mj-lt"/>
                <a:cs typeface="+mj-lt"/>
              </a:rPr>
              <a:t>. El refinamiento de este diagrama incluye el cambio en el uso de máquinas virtuales a instancias de Cloud Run, un publicador para cada cliente que se ejecuta en un </a:t>
            </a:r>
            <a:r>
              <a:rPr lang="es-CO" sz="2000" b="0" err="1">
                <a:ea typeface="+mj-lt"/>
                <a:cs typeface="+mj-lt"/>
              </a:rPr>
              <a:t>docker</a:t>
            </a:r>
            <a:r>
              <a:rPr lang="es-CO" sz="2000" b="0">
                <a:ea typeface="+mj-lt"/>
                <a:cs typeface="+mj-lt"/>
              </a:rPr>
              <a:t> container junto al BBF y dos </a:t>
            </a:r>
            <a:r>
              <a:rPr lang="es-CO" sz="2000" b="0" err="1">
                <a:ea typeface="+mj-lt"/>
                <a:cs typeface="+mj-lt"/>
              </a:rPr>
              <a:t>brokers</a:t>
            </a:r>
            <a:r>
              <a:rPr lang="es-CO" sz="2000" b="0">
                <a:ea typeface="+mj-lt"/>
                <a:cs typeface="+mj-lt"/>
              </a:rPr>
              <a:t> de eventos de los cuales consumirán productos y gestor pedidos.</a:t>
            </a:r>
            <a:endParaRPr lang="es-CO" sz="2000" b="0">
              <a:cs typeface="Arial"/>
            </a:endParaRPr>
          </a:p>
        </p:txBody>
      </p:sp>
      <p:pic>
        <p:nvPicPr>
          <p:cNvPr id="3" name="Imagen 2" descr="Diagrama&#10;&#10;El contenido generado por inteligencia artificial puede ser incorrecto.">
            <a:extLst>
              <a:ext uri="{FF2B5EF4-FFF2-40B4-BE49-F238E27FC236}">
                <a16:creationId xmlns:a16="http://schemas.microsoft.com/office/drawing/2014/main" id="{6204D36F-CD98-317D-7F5A-6FDF2D446D53}"/>
              </a:ext>
            </a:extLst>
          </p:cNvPr>
          <p:cNvPicPr>
            <a:picLocks noChangeAspect="1"/>
          </p:cNvPicPr>
          <p:nvPr/>
        </p:nvPicPr>
        <p:blipFill>
          <a:blip r:embed="rId3"/>
          <a:stretch>
            <a:fillRect/>
          </a:stretch>
        </p:blipFill>
        <p:spPr>
          <a:xfrm>
            <a:off x="1276479" y="2780031"/>
            <a:ext cx="18497480" cy="9361048"/>
          </a:xfrm>
          <a:prstGeom prst="rect">
            <a:avLst/>
          </a:prstGeom>
        </p:spPr>
      </p:pic>
    </p:spTree>
    <p:extLst>
      <p:ext uri="{BB962C8B-B14F-4D97-AF65-F5344CB8AC3E}">
        <p14:creationId xmlns:p14="http://schemas.microsoft.com/office/powerpoint/2010/main" val="4237193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178E9-8119-7C81-08CA-1E68262644FC}"/>
            </a:ext>
          </a:extLst>
        </p:cNvPr>
        <p:cNvGrpSpPr/>
        <p:nvPr/>
      </p:nvGrpSpPr>
      <p:grpSpPr>
        <a:xfrm>
          <a:off x="0" y="0"/>
          <a:ext cx="0" cy="0"/>
          <a:chOff x="0" y="0"/>
          <a:chExt cx="0" cy="0"/>
        </a:xfrm>
      </p:grpSpPr>
      <p:sp>
        <p:nvSpPr>
          <p:cNvPr id="5" name="Título 1">
            <a:extLst>
              <a:ext uri="{FF2B5EF4-FFF2-40B4-BE49-F238E27FC236}">
                <a16:creationId xmlns:a16="http://schemas.microsoft.com/office/drawing/2014/main" id="{4B4C81A6-D5B5-14F8-F4E7-A9098A525FBC}"/>
              </a:ext>
            </a:extLst>
          </p:cNvPr>
          <p:cNvSpPr txBox="1">
            <a:spLocks/>
          </p:cNvSpPr>
          <p:nvPr/>
        </p:nvSpPr>
        <p:spPr>
          <a:xfrm>
            <a:off x="10585453" y="2934034"/>
            <a:ext cx="9220195" cy="422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baseline="0">
                <a:solidFill>
                  <a:schemeClr val="tx1"/>
                </a:solidFill>
                <a:latin typeface="+mj-lt"/>
                <a:ea typeface="+mj-ea"/>
                <a:cs typeface="+mj-cs"/>
              </a:defRPr>
            </a:lvl1pPr>
          </a:lstStyle>
          <a:p>
            <a:r>
              <a:rPr lang="es-CO"/>
              <a:t>Diseño UI</a:t>
            </a:r>
          </a:p>
        </p:txBody>
      </p:sp>
    </p:spTree>
    <p:extLst>
      <p:ext uri="{BB962C8B-B14F-4D97-AF65-F5344CB8AC3E}">
        <p14:creationId xmlns:p14="http://schemas.microsoft.com/office/powerpoint/2010/main" val="3423365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EE2A87-282C-8668-A91C-DC1B3E4F4B5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825874F-D75A-7B97-A3AA-B879F81054FC}"/>
              </a:ext>
            </a:extLst>
          </p:cNvPr>
          <p:cNvSpPr>
            <a:spLocks noGrp="1"/>
          </p:cNvSpPr>
          <p:nvPr>
            <p:ph type="title"/>
          </p:nvPr>
        </p:nvSpPr>
        <p:spPr>
          <a:xfrm>
            <a:off x="186954" y="673175"/>
            <a:ext cx="19607614" cy="963197"/>
          </a:xfrm>
        </p:spPr>
        <p:txBody>
          <a:bodyPr>
            <a:normAutofit/>
          </a:bodyPr>
          <a:lstStyle/>
          <a:p>
            <a:r>
              <a:rPr lang="es-CO">
                <a:cs typeface="Arial"/>
              </a:rPr>
              <a:t>Enlaces a prototipos interactivos UI</a:t>
            </a:r>
          </a:p>
        </p:txBody>
      </p:sp>
      <p:sp>
        <p:nvSpPr>
          <p:cNvPr id="5" name="AutoShape 2">
            <a:extLst>
              <a:ext uri="{FF2B5EF4-FFF2-40B4-BE49-F238E27FC236}">
                <a16:creationId xmlns:a16="http://schemas.microsoft.com/office/drawing/2014/main" id="{41240CD4-7EDF-7E4D-7FA9-25D03D7AEA3B}"/>
              </a:ext>
            </a:extLst>
          </p:cNvPr>
          <p:cNvSpPr>
            <a:spLocks noChangeAspect="1" noChangeArrowheads="1"/>
          </p:cNvSpPr>
          <p:nvPr/>
        </p:nvSpPr>
        <p:spPr bwMode="auto">
          <a:xfrm>
            <a:off x="8785225" y="5559425"/>
            <a:ext cx="2533650" cy="1028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6" name="Título 1">
            <a:extLst>
              <a:ext uri="{FF2B5EF4-FFF2-40B4-BE49-F238E27FC236}">
                <a16:creationId xmlns:a16="http://schemas.microsoft.com/office/drawing/2014/main" id="{398FCABA-402B-2166-04ED-40BD89D40D08}"/>
              </a:ext>
            </a:extLst>
          </p:cNvPr>
          <p:cNvSpPr txBox="1"/>
          <p:nvPr/>
        </p:nvSpPr>
        <p:spPr>
          <a:xfrm>
            <a:off x="185889" y="2188228"/>
            <a:ext cx="19602775" cy="837171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1" i="0" kern="1200" baseline="0">
                <a:solidFill>
                  <a:schemeClr val="tx1"/>
                </a:solidFill>
                <a:latin typeface="+mj-lt"/>
                <a:ea typeface="+mj-ea"/>
                <a:cs typeface="+mj-cs"/>
              </a:defRPr>
            </a:lvl1pPr>
          </a:lstStyle>
          <a:p>
            <a:pPr marL="571500" indent="-571500">
              <a:buFont typeface="Arial"/>
              <a:buChar char="•"/>
            </a:pPr>
            <a:r>
              <a:rPr lang="es-CO" b="0">
                <a:cs typeface="Arial"/>
                <a:hlinkClick r:id="rId2"/>
              </a:rPr>
              <a:t>Prototipo web</a:t>
            </a:r>
            <a:endParaRPr lang="es-ES"/>
          </a:p>
          <a:p>
            <a:pPr marL="571500" indent="-571500">
              <a:buFont typeface="Arial"/>
              <a:buChar char="•"/>
            </a:pPr>
            <a:endParaRPr lang="es-CO" b="0">
              <a:cs typeface="Arial"/>
            </a:endParaRPr>
          </a:p>
          <a:p>
            <a:pPr marL="571500" indent="-571500">
              <a:buFont typeface="Arial"/>
              <a:buChar char="•"/>
            </a:pPr>
            <a:r>
              <a:rPr lang="es-CO" b="0">
                <a:cs typeface="Arial"/>
                <a:hlinkClick r:id="rId3"/>
              </a:rPr>
              <a:t>Prototipo móvil ventas</a:t>
            </a:r>
          </a:p>
          <a:p>
            <a:pPr marL="571500" indent="-571500">
              <a:buFont typeface="Arial"/>
              <a:buChar char="•"/>
            </a:pPr>
            <a:endParaRPr lang="es-CO" b="0">
              <a:cs typeface="Arial"/>
            </a:endParaRPr>
          </a:p>
          <a:p>
            <a:pPr marL="571500" indent="-571500">
              <a:buFont typeface="Arial"/>
              <a:buChar char="•"/>
            </a:pPr>
            <a:r>
              <a:rPr lang="es-CO" b="0">
                <a:cs typeface="Arial"/>
                <a:hlinkClick r:id="rId4"/>
              </a:rPr>
              <a:t>Prototipo móvil</a:t>
            </a:r>
            <a:r>
              <a:rPr lang="es-CO" sz="2000" b="0">
                <a:cs typeface="Arial"/>
              </a:rPr>
              <a:t> </a:t>
            </a:r>
          </a:p>
          <a:p>
            <a:endParaRPr lang="es-CO" sz="2000" b="0">
              <a:cs typeface="Arial"/>
            </a:endParaRPr>
          </a:p>
        </p:txBody>
      </p:sp>
    </p:spTree>
    <p:extLst>
      <p:ext uri="{BB962C8B-B14F-4D97-AF65-F5344CB8AC3E}">
        <p14:creationId xmlns:p14="http://schemas.microsoft.com/office/powerpoint/2010/main" val="3343306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B8C7D-2A71-6908-4668-7FBF4C2F856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5A4BA14-EC0F-0DAD-F311-32C65CB0B8A0}"/>
              </a:ext>
            </a:extLst>
          </p:cNvPr>
          <p:cNvSpPr>
            <a:spLocks noGrp="1"/>
          </p:cNvSpPr>
          <p:nvPr>
            <p:ph type="title"/>
          </p:nvPr>
        </p:nvSpPr>
        <p:spPr>
          <a:xfrm>
            <a:off x="186954" y="673175"/>
            <a:ext cx="19607614" cy="963197"/>
          </a:xfrm>
        </p:spPr>
        <p:txBody>
          <a:bodyPr>
            <a:normAutofit/>
          </a:bodyPr>
          <a:lstStyle/>
          <a:p>
            <a:r>
              <a:rPr lang="es-CO">
                <a:cs typeface="Arial"/>
              </a:rPr>
              <a:t>Accesibilidad diseño UI</a:t>
            </a:r>
            <a:endParaRPr lang="es-ES"/>
          </a:p>
        </p:txBody>
      </p:sp>
      <p:sp>
        <p:nvSpPr>
          <p:cNvPr id="5" name="AutoShape 2">
            <a:extLst>
              <a:ext uri="{FF2B5EF4-FFF2-40B4-BE49-F238E27FC236}">
                <a16:creationId xmlns:a16="http://schemas.microsoft.com/office/drawing/2014/main" id="{498A4B00-5C4A-F5A1-D1EA-592FFD480A40}"/>
              </a:ext>
            </a:extLst>
          </p:cNvPr>
          <p:cNvSpPr>
            <a:spLocks noChangeAspect="1" noChangeArrowheads="1"/>
          </p:cNvSpPr>
          <p:nvPr/>
        </p:nvSpPr>
        <p:spPr bwMode="auto">
          <a:xfrm>
            <a:off x="8785225" y="5559425"/>
            <a:ext cx="2533650" cy="1028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 name="Imagen 2" descr="Captura de pantalla de un celular&#10;&#10;El contenido generado por inteligencia artificial puede ser incorrecto.">
            <a:extLst>
              <a:ext uri="{FF2B5EF4-FFF2-40B4-BE49-F238E27FC236}">
                <a16:creationId xmlns:a16="http://schemas.microsoft.com/office/drawing/2014/main" id="{3675D14B-C466-F41A-C5B6-77B058671E57}"/>
              </a:ext>
            </a:extLst>
          </p:cNvPr>
          <p:cNvPicPr>
            <a:picLocks noChangeAspect="1"/>
          </p:cNvPicPr>
          <p:nvPr/>
        </p:nvPicPr>
        <p:blipFill>
          <a:blip r:embed="rId2"/>
          <a:stretch>
            <a:fillRect/>
          </a:stretch>
        </p:blipFill>
        <p:spPr>
          <a:xfrm>
            <a:off x="1606086" y="1639970"/>
            <a:ext cx="16575915" cy="9397645"/>
          </a:xfrm>
          <a:prstGeom prst="rect">
            <a:avLst/>
          </a:prstGeom>
        </p:spPr>
      </p:pic>
    </p:spTree>
    <p:extLst>
      <p:ext uri="{BB962C8B-B14F-4D97-AF65-F5344CB8AC3E}">
        <p14:creationId xmlns:p14="http://schemas.microsoft.com/office/powerpoint/2010/main" val="4129830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CC6E0-F8B9-3BBD-8097-345ED61132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264B763-ECD4-41A3-A518-F05601153691}"/>
              </a:ext>
            </a:extLst>
          </p:cNvPr>
          <p:cNvSpPr>
            <a:spLocks noGrp="1"/>
          </p:cNvSpPr>
          <p:nvPr>
            <p:ph type="title"/>
          </p:nvPr>
        </p:nvSpPr>
        <p:spPr>
          <a:xfrm>
            <a:off x="186954" y="673175"/>
            <a:ext cx="19607614" cy="963197"/>
          </a:xfrm>
        </p:spPr>
        <p:txBody>
          <a:bodyPr>
            <a:normAutofit/>
          </a:bodyPr>
          <a:lstStyle/>
          <a:p>
            <a:r>
              <a:rPr lang="es-CO">
                <a:cs typeface="Arial"/>
              </a:rPr>
              <a:t>Accesibilidad diseño UI</a:t>
            </a:r>
            <a:endParaRPr lang="es-ES"/>
          </a:p>
        </p:txBody>
      </p:sp>
      <p:sp>
        <p:nvSpPr>
          <p:cNvPr id="5" name="AutoShape 2">
            <a:extLst>
              <a:ext uri="{FF2B5EF4-FFF2-40B4-BE49-F238E27FC236}">
                <a16:creationId xmlns:a16="http://schemas.microsoft.com/office/drawing/2014/main" id="{24D07ED3-78B5-A765-DA6F-8F94E6434C8D}"/>
              </a:ext>
            </a:extLst>
          </p:cNvPr>
          <p:cNvSpPr>
            <a:spLocks noChangeAspect="1" noChangeArrowheads="1"/>
          </p:cNvSpPr>
          <p:nvPr/>
        </p:nvSpPr>
        <p:spPr bwMode="auto">
          <a:xfrm>
            <a:off x="8785225" y="5559425"/>
            <a:ext cx="2533650" cy="1028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4" name="Imagen 3" descr="Tabla&#10;&#10;El contenido generado por inteligencia artificial puede ser incorrecto.">
            <a:extLst>
              <a:ext uri="{FF2B5EF4-FFF2-40B4-BE49-F238E27FC236}">
                <a16:creationId xmlns:a16="http://schemas.microsoft.com/office/drawing/2014/main" id="{E23430E2-658B-A0B3-1518-484FB77E5A70}"/>
              </a:ext>
            </a:extLst>
          </p:cNvPr>
          <p:cNvPicPr>
            <a:picLocks noChangeAspect="1"/>
          </p:cNvPicPr>
          <p:nvPr/>
        </p:nvPicPr>
        <p:blipFill>
          <a:blip r:embed="rId2"/>
          <a:stretch>
            <a:fillRect/>
          </a:stretch>
        </p:blipFill>
        <p:spPr>
          <a:xfrm>
            <a:off x="1689787" y="1640319"/>
            <a:ext cx="16743360" cy="9408108"/>
          </a:xfrm>
          <a:prstGeom prst="rect">
            <a:avLst/>
          </a:prstGeom>
        </p:spPr>
      </p:pic>
    </p:spTree>
    <p:extLst>
      <p:ext uri="{BB962C8B-B14F-4D97-AF65-F5344CB8AC3E}">
        <p14:creationId xmlns:p14="http://schemas.microsoft.com/office/powerpoint/2010/main" val="3691633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6C965-2F62-C3B5-64E7-DE3615DE60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C6749EB-7054-E82F-D34D-12D8560676AA}"/>
              </a:ext>
            </a:extLst>
          </p:cNvPr>
          <p:cNvSpPr>
            <a:spLocks noGrp="1"/>
          </p:cNvSpPr>
          <p:nvPr>
            <p:ph type="title"/>
          </p:nvPr>
        </p:nvSpPr>
        <p:spPr>
          <a:xfrm>
            <a:off x="186954" y="673175"/>
            <a:ext cx="19607614" cy="963197"/>
          </a:xfrm>
        </p:spPr>
        <p:txBody>
          <a:bodyPr>
            <a:normAutofit/>
          </a:bodyPr>
          <a:lstStyle/>
          <a:p>
            <a:r>
              <a:rPr lang="es-CO">
                <a:cs typeface="Arial"/>
              </a:rPr>
              <a:t>Localización diseño UI</a:t>
            </a:r>
            <a:endParaRPr lang="es-ES">
              <a:cs typeface="Arial"/>
            </a:endParaRPr>
          </a:p>
        </p:txBody>
      </p:sp>
      <p:sp>
        <p:nvSpPr>
          <p:cNvPr id="5" name="AutoShape 2">
            <a:extLst>
              <a:ext uri="{FF2B5EF4-FFF2-40B4-BE49-F238E27FC236}">
                <a16:creationId xmlns:a16="http://schemas.microsoft.com/office/drawing/2014/main" id="{0D2304B6-4BA8-468B-731E-6DBC0BBEE67E}"/>
              </a:ext>
            </a:extLst>
          </p:cNvPr>
          <p:cNvSpPr>
            <a:spLocks noChangeAspect="1" noChangeArrowheads="1"/>
          </p:cNvSpPr>
          <p:nvPr/>
        </p:nvSpPr>
        <p:spPr bwMode="auto">
          <a:xfrm>
            <a:off x="8785225" y="5559425"/>
            <a:ext cx="2533650" cy="1028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 name="Imagen 2" descr="Interfaz de usuario gráfica, Texto, Aplicación&#10;&#10;El contenido generado por inteligencia artificial puede ser incorrecto.">
            <a:extLst>
              <a:ext uri="{FF2B5EF4-FFF2-40B4-BE49-F238E27FC236}">
                <a16:creationId xmlns:a16="http://schemas.microsoft.com/office/drawing/2014/main" id="{D93278A2-72E0-20AA-9329-31859D424AF7}"/>
              </a:ext>
            </a:extLst>
          </p:cNvPr>
          <p:cNvPicPr>
            <a:picLocks noChangeAspect="1"/>
          </p:cNvPicPr>
          <p:nvPr/>
        </p:nvPicPr>
        <p:blipFill>
          <a:blip r:embed="rId2"/>
          <a:stretch>
            <a:fillRect/>
          </a:stretch>
        </p:blipFill>
        <p:spPr>
          <a:xfrm>
            <a:off x="3941976" y="1498588"/>
            <a:ext cx="4298427" cy="9566119"/>
          </a:xfrm>
          <a:prstGeom prst="rect">
            <a:avLst/>
          </a:prstGeom>
        </p:spPr>
      </p:pic>
      <p:pic>
        <p:nvPicPr>
          <p:cNvPr id="6" name="Imagen 5" descr="Interfaz de usuario gráfica, Texto, Aplicación&#10;&#10;El contenido generado por inteligencia artificial puede ser incorrecto.">
            <a:extLst>
              <a:ext uri="{FF2B5EF4-FFF2-40B4-BE49-F238E27FC236}">
                <a16:creationId xmlns:a16="http://schemas.microsoft.com/office/drawing/2014/main" id="{EE2C34FF-1579-C9EC-BE38-E56DB592FF4D}"/>
              </a:ext>
            </a:extLst>
          </p:cNvPr>
          <p:cNvPicPr>
            <a:picLocks noChangeAspect="1"/>
          </p:cNvPicPr>
          <p:nvPr/>
        </p:nvPicPr>
        <p:blipFill>
          <a:blip r:embed="rId3"/>
          <a:stretch>
            <a:fillRect/>
          </a:stretch>
        </p:blipFill>
        <p:spPr>
          <a:xfrm>
            <a:off x="10535693" y="1500786"/>
            <a:ext cx="4287960" cy="9566118"/>
          </a:xfrm>
          <a:prstGeom prst="rect">
            <a:avLst/>
          </a:prstGeom>
        </p:spPr>
      </p:pic>
    </p:spTree>
    <p:extLst>
      <p:ext uri="{BB962C8B-B14F-4D97-AF65-F5344CB8AC3E}">
        <p14:creationId xmlns:p14="http://schemas.microsoft.com/office/powerpoint/2010/main" val="600801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2F825-1F3D-E96D-6E4A-A14BDC03175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847CCB3-42F2-3684-9300-8839223DBEEA}"/>
              </a:ext>
            </a:extLst>
          </p:cNvPr>
          <p:cNvSpPr>
            <a:spLocks noGrp="1"/>
          </p:cNvSpPr>
          <p:nvPr>
            <p:ph type="title"/>
          </p:nvPr>
        </p:nvSpPr>
        <p:spPr>
          <a:xfrm>
            <a:off x="186954" y="673175"/>
            <a:ext cx="15264459" cy="973660"/>
          </a:xfrm>
        </p:spPr>
        <p:txBody>
          <a:bodyPr>
            <a:normAutofit/>
          </a:bodyPr>
          <a:lstStyle/>
          <a:p>
            <a:r>
              <a:rPr lang="es-CO"/>
              <a:t>Contexto</a:t>
            </a:r>
            <a:endParaRPr lang="es-ES"/>
          </a:p>
        </p:txBody>
      </p:sp>
      <p:sp>
        <p:nvSpPr>
          <p:cNvPr id="5" name="AutoShape 2">
            <a:extLst>
              <a:ext uri="{FF2B5EF4-FFF2-40B4-BE49-F238E27FC236}">
                <a16:creationId xmlns:a16="http://schemas.microsoft.com/office/drawing/2014/main" id="{C2693B50-FA56-03D7-1FE2-C157A62AF83E}"/>
              </a:ext>
            </a:extLst>
          </p:cNvPr>
          <p:cNvSpPr>
            <a:spLocks noChangeAspect="1" noChangeArrowheads="1"/>
          </p:cNvSpPr>
          <p:nvPr/>
        </p:nvSpPr>
        <p:spPr bwMode="auto">
          <a:xfrm>
            <a:off x="8785225" y="5559425"/>
            <a:ext cx="2533650" cy="1028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4" name="CuadroTexto 3">
            <a:extLst>
              <a:ext uri="{FF2B5EF4-FFF2-40B4-BE49-F238E27FC236}">
                <a16:creationId xmlns:a16="http://schemas.microsoft.com/office/drawing/2014/main" id="{C28BC28C-4697-3BF4-AE77-8B7130308508}"/>
              </a:ext>
            </a:extLst>
          </p:cNvPr>
          <p:cNvSpPr txBox="1"/>
          <p:nvPr/>
        </p:nvSpPr>
        <p:spPr>
          <a:xfrm>
            <a:off x="186955" y="1646834"/>
            <a:ext cx="19730191" cy="8956298"/>
          </a:xfrm>
          <a:prstGeom prst="rect">
            <a:avLst/>
          </a:prstGeom>
          <a:noFill/>
        </p:spPr>
        <p:txBody>
          <a:bodyPr wrap="square" rtlCol="0">
            <a:spAutoFit/>
          </a:bodyPr>
          <a:lstStyle/>
          <a:p>
            <a:r>
              <a:rPr lang="es-MX" sz="2400"/>
              <a:t>CCP es una empresa de comercialización de productos con operaciones en diferentes países del mundo. Su núcleo de negocio es la distribución y venta de productos como un tercero entre fabricantes y consumidores finales.</a:t>
            </a:r>
          </a:p>
          <a:p>
            <a:endParaRPr lang="es-MX" sz="2400"/>
          </a:p>
          <a:p>
            <a:r>
              <a:rPr lang="es-MX" sz="2400"/>
              <a:t>CCP manifestó unas metas de crecimiento del 3% anual por los próximos 3 años. Para ello, desean poder tener más recursos al minimizar los sobrecostos generados por reclamaciones e inconformidades que sus clientes generan debido a errores en la operación logística y por la pérdida de producto perecedero. Esta suma de dinero alcanza hasta los $1’250.000 USD anuales</a:t>
            </a:r>
          </a:p>
          <a:p>
            <a:endParaRPr lang="es-MX" sz="2400"/>
          </a:p>
          <a:p>
            <a:r>
              <a:rPr lang="es-MX" sz="2400"/>
              <a:t>Entre los retos principales se encuentran:</a:t>
            </a:r>
          </a:p>
          <a:p>
            <a:endParaRPr lang="es-MX" sz="2400"/>
          </a:p>
          <a:p>
            <a:pPr marL="285750" indent="-285750">
              <a:buFont typeface="Arial" panose="020B0604020202020204" pitchFamily="34" charset="0"/>
              <a:buChar char="•"/>
            </a:pPr>
            <a:r>
              <a:rPr lang="es-MX" sz="2400"/>
              <a:t>Adquisición de productos con baja rotación que no son atractivos para los clientes</a:t>
            </a:r>
          </a:p>
          <a:p>
            <a:endParaRPr lang="es-MX" sz="2400"/>
          </a:p>
          <a:p>
            <a:pPr marL="285750" indent="-285750">
              <a:buFont typeface="Arial" panose="020B0604020202020204" pitchFamily="34" charset="0"/>
              <a:buChar char="•"/>
            </a:pPr>
            <a:r>
              <a:rPr lang="es-CO" sz="2400"/>
              <a:t>Desconocimiento del mercado de fabricantes y las tarifas</a:t>
            </a:r>
          </a:p>
          <a:p>
            <a:pPr marL="285750" indent="-285750">
              <a:buFont typeface="Arial" panose="020B0604020202020204" pitchFamily="34" charset="0"/>
              <a:buChar char="•"/>
            </a:pPr>
            <a:endParaRPr lang="es-CO" sz="2400"/>
          </a:p>
          <a:p>
            <a:pPr marL="285750" indent="-285750">
              <a:buFont typeface="Arial" panose="020B0604020202020204" pitchFamily="34" charset="0"/>
              <a:buChar char="•"/>
            </a:pPr>
            <a:r>
              <a:rPr lang="es-CO" sz="2400"/>
              <a:t>Falta de herramientas para la gestión del inventario y promesa comerciales por parte del equipo de ventas</a:t>
            </a:r>
          </a:p>
          <a:p>
            <a:pPr marL="285750" indent="-285750">
              <a:buFont typeface="Arial" panose="020B0604020202020204" pitchFamily="34" charset="0"/>
              <a:buChar char="•"/>
            </a:pPr>
            <a:endParaRPr lang="es-CO" sz="2400"/>
          </a:p>
          <a:p>
            <a:pPr marL="285750" indent="-285750">
              <a:buFont typeface="Arial" panose="020B0604020202020204" pitchFamily="34" charset="0"/>
              <a:buChar char="•"/>
            </a:pPr>
            <a:r>
              <a:rPr lang="es-CO" sz="2400"/>
              <a:t>No existe un método para la optimización de las rutas de entrega, aumentando el costo de los despachos y provocando despachos erróneos</a:t>
            </a:r>
          </a:p>
          <a:p>
            <a:pPr marL="285750" indent="-285750">
              <a:buFont typeface="Arial" panose="020B0604020202020204" pitchFamily="34" charset="0"/>
              <a:buChar char="•"/>
            </a:pPr>
            <a:endParaRPr lang="es-CO" sz="2400"/>
          </a:p>
          <a:p>
            <a:pPr marL="285750" indent="-285750">
              <a:buFont typeface="Arial" panose="020B0604020202020204" pitchFamily="34" charset="0"/>
              <a:buChar char="•"/>
            </a:pPr>
            <a:r>
              <a:rPr lang="es-CO" sz="2400"/>
              <a:t>Pérdida de producto en las bodegas al no tener un sistema de inventario por posiciones</a:t>
            </a:r>
          </a:p>
          <a:p>
            <a:pPr marL="285750" indent="-285750">
              <a:buFont typeface="Arial" panose="020B0604020202020204" pitchFamily="34" charset="0"/>
              <a:buChar char="•"/>
            </a:pPr>
            <a:endParaRPr lang="es-CO" sz="2400"/>
          </a:p>
          <a:p>
            <a:pPr marL="285750" indent="-285750">
              <a:buFont typeface="Arial" panose="020B0604020202020204" pitchFamily="34" charset="0"/>
              <a:buChar char="•"/>
            </a:pPr>
            <a:endParaRPr lang="es-CO" sz="2400"/>
          </a:p>
          <a:p>
            <a:r>
              <a:rPr lang="es-CO" sz="2400"/>
              <a:t>A partir de lo anterior, el equipo fue solicitado para desarrollar una propuesta de aplicación para suplir estas necesidades y permitir a CCP cumplir sus metas de crecimiento</a:t>
            </a:r>
          </a:p>
          <a:p>
            <a:pPr marL="285750" indent="-285750">
              <a:buFont typeface="Arial" panose="020B0604020202020204" pitchFamily="34" charset="0"/>
              <a:buChar char="•"/>
            </a:pPr>
            <a:endParaRPr lang="es-CO" sz="2400"/>
          </a:p>
          <a:p>
            <a:pPr marL="285750" indent="-285750">
              <a:buFont typeface="Arial" panose="020B0604020202020204" pitchFamily="34" charset="0"/>
              <a:buChar char="•"/>
            </a:pPr>
            <a:endParaRPr lang="es-CO" sz="2400"/>
          </a:p>
        </p:txBody>
      </p:sp>
    </p:spTree>
    <p:extLst>
      <p:ext uri="{BB962C8B-B14F-4D97-AF65-F5344CB8AC3E}">
        <p14:creationId xmlns:p14="http://schemas.microsoft.com/office/powerpoint/2010/main" val="2903939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674C1-6C97-E1AD-3676-D65BAE0579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5519000-875D-2156-7884-CBE707721EAC}"/>
              </a:ext>
            </a:extLst>
          </p:cNvPr>
          <p:cNvSpPr>
            <a:spLocks noGrp="1"/>
          </p:cNvSpPr>
          <p:nvPr>
            <p:ph type="title"/>
          </p:nvPr>
        </p:nvSpPr>
        <p:spPr>
          <a:xfrm>
            <a:off x="186954" y="673175"/>
            <a:ext cx="19607614" cy="963197"/>
          </a:xfrm>
        </p:spPr>
        <p:txBody>
          <a:bodyPr>
            <a:normAutofit/>
          </a:bodyPr>
          <a:lstStyle/>
          <a:p>
            <a:r>
              <a:rPr lang="es-CO">
                <a:cs typeface="Arial"/>
              </a:rPr>
              <a:t>Internacionalización diseño UI</a:t>
            </a:r>
            <a:endParaRPr lang="es-ES">
              <a:cs typeface="Arial"/>
            </a:endParaRPr>
          </a:p>
        </p:txBody>
      </p:sp>
      <p:sp>
        <p:nvSpPr>
          <p:cNvPr id="5" name="AutoShape 2">
            <a:extLst>
              <a:ext uri="{FF2B5EF4-FFF2-40B4-BE49-F238E27FC236}">
                <a16:creationId xmlns:a16="http://schemas.microsoft.com/office/drawing/2014/main" id="{DA8ADA2B-755B-0995-C6E3-2CE6B4D9E84A}"/>
              </a:ext>
            </a:extLst>
          </p:cNvPr>
          <p:cNvSpPr>
            <a:spLocks noChangeAspect="1" noChangeArrowheads="1"/>
          </p:cNvSpPr>
          <p:nvPr/>
        </p:nvSpPr>
        <p:spPr bwMode="auto">
          <a:xfrm>
            <a:off x="8785225" y="5559425"/>
            <a:ext cx="2533650" cy="1028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4" name="Imagen 3" descr="Interfaz de usuario gráfica, Tabla&#10;&#10;El contenido generado por inteligencia artificial puede ser incorrecto.">
            <a:extLst>
              <a:ext uri="{FF2B5EF4-FFF2-40B4-BE49-F238E27FC236}">
                <a16:creationId xmlns:a16="http://schemas.microsoft.com/office/drawing/2014/main" id="{B23D0FB0-E088-17B0-7847-A8017385A70A}"/>
              </a:ext>
            </a:extLst>
          </p:cNvPr>
          <p:cNvPicPr>
            <a:picLocks noChangeAspect="1"/>
          </p:cNvPicPr>
          <p:nvPr/>
        </p:nvPicPr>
        <p:blipFill>
          <a:blip r:embed="rId2"/>
          <a:stretch>
            <a:fillRect/>
          </a:stretch>
        </p:blipFill>
        <p:spPr>
          <a:xfrm>
            <a:off x="1553772" y="1483276"/>
            <a:ext cx="16868946" cy="9544127"/>
          </a:xfrm>
          <a:prstGeom prst="rect">
            <a:avLst/>
          </a:prstGeom>
        </p:spPr>
      </p:pic>
    </p:spTree>
    <p:extLst>
      <p:ext uri="{BB962C8B-B14F-4D97-AF65-F5344CB8AC3E}">
        <p14:creationId xmlns:p14="http://schemas.microsoft.com/office/powerpoint/2010/main" val="3872074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AE0E7-7F62-2A88-BFB9-FAA2CEB50FF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B9B473D-A97D-3B67-B7AD-1162E8B09734}"/>
              </a:ext>
            </a:extLst>
          </p:cNvPr>
          <p:cNvSpPr>
            <a:spLocks noGrp="1"/>
          </p:cNvSpPr>
          <p:nvPr>
            <p:ph type="title"/>
          </p:nvPr>
        </p:nvSpPr>
        <p:spPr>
          <a:xfrm>
            <a:off x="186954" y="673175"/>
            <a:ext cx="19607614" cy="963197"/>
          </a:xfrm>
        </p:spPr>
        <p:txBody>
          <a:bodyPr>
            <a:normAutofit/>
          </a:bodyPr>
          <a:lstStyle/>
          <a:p>
            <a:r>
              <a:rPr lang="es-CO">
                <a:cs typeface="Arial"/>
              </a:rPr>
              <a:t>Internacionalización diseño UI</a:t>
            </a:r>
            <a:endParaRPr lang="es-ES">
              <a:cs typeface="Arial"/>
            </a:endParaRPr>
          </a:p>
        </p:txBody>
      </p:sp>
      <p:sp>
        <p:nvSpPr>
          <p:cNvPr id="5" name="AutoShape 2">
            <a:extLst>
              <a:ext uri="{FF2B5EF4-FFF2-40B4-BE49-F238E27FC236}">
                <a16:creationId xmlns:a16="http://schemas.microsoft.com/office/drawing/2014/main" id="{D153DE25-3201-5175-400B-CF758BEAA2BE}"/>
              </a:ext>
            </a:extLst>
          </p:cNvPr>
          <p:cNvSpPr>
            <a:spLocks noChangeAspect="1" noChangeArrowheads="1"/>
          </p:cNvSpPr>
          <p:nvPr/>
        </p:nvSpPr>
        <p:spPr bwMode="auto">
          <a:xfrm>
            <a:off x="8785225" y="5559425"/>
            <a:ext cx="2533650" cy="1028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 name="Imagen 2" descr="Interfaz de usuario gráfica&#10;&#10;El contenido generado por inteligencia artificial puede ser incorrecto.">
            <a:extLst>
              <a:ext uri="{FF2B5EF4-FFF2-40B4-BE49-F238E27FC236}">
                <a16:creationId xmlns:a16="http://schemas.microsoft.com/office/drawing/2014/main" id="{ECF8F757-897F-5AD9-57F6-DB040ED5456D}"/>
              </a:ext>
            </a:extLst>
          </p:cNvPr>
          <p:cNvPicPr>
            <a:picLocks noChangeAspect="1"/>
          </p:cNvPicPr>
          <p:nvPr/>
        </p:nvPicPr>
        <p:blipFill>
          <a:blip r:embed="rId2"/>
          <a:stretch>
            <a:fillRect/>
          </a:stretch>
        </p:blipFill>
        <p:spPr>
          <a:xfrm>
            <a:off x="1679325" y="1640169"/>
            <a:ext cx="16753827" cy="9429034"/>
          </a:xfrm>
          <a:prstGeom prst="rect">
            <a:avLst/>
          </a:prstGeom>
        </p:spPr>
      </p:pic>
    </p:spTree>
    <p:extLst>
      <p:ext uri="{BB962C8B-B14F-4D97-AF65-F5344CB8AC3E}">
        <p14:creationId xmlns:p14="http://schemas.microsoft.com/office/powerpoint/2010/main" val="1272493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2A483-D138-6C27-A34D-7039CEE4582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3747F6F-40A7-135A-0C24-B6EE376FDAE7}"/>
              </a:ext>
            </a:extLst>
          </p:cNvPr>
          <p:cNvSpPr>
            <a:spLocks noGrp="1"/>
          </p:cNvSpPr>
          <p:nvPr>
            <p:ph type="title"/>
          </p:nvPr>
        </p:nvSpPr>
        <p:spPr>
          <a:xfrm>
            <a:off x="186954" y="673175"/>
            <a:ext cx="15264459" cy="973660"/>
          </a:xfrm>
        </p:spPr>
        <p:txBody>
          <a:bodyPr>
            <a:normAutofit/>
          </a:bodyPr>
          <a:lstStyle/>
          <a:p>
            <a:r>
              <a:rPr lang="es-CO"/>
              <a:t>Requisitos y restricciones</a:t>
            </a:r>
            <a:endParaRPr lang="es-ES"/>
          </a:p>
        </p:txBody>
      </p:sp>
      <p:sp>
        <p:nvSpPr>
          <p:cNvPr id="5" name="AutoShape 2">
            <a:extLst>
              <a:ext uri="{FF2B5EF4-FFF2-40B4-BE49-F238E27FC236}">
                <a16:creationId xmlns:a16="http://schemas.microsoft.com/office/drawing/2014/main" id="{4A1E4FAD-3ACA-E6B0-3985-918E8C9D7155}"/>
              </a:ext>
            </a:extLst>
          </p:cNvPr>
          <p:cNvSpPr>
            <a:spLocks noChangeAspect="1" noChangeArrowheads="1"/>
          </p:cNvSpPr>
          <p:nvPr/>
        </p:nvSpPr>
        <p:spPr bwMode="auto">
          <a:xfrm>
            <a:off x="8785225" y="5559425"/>
            <a:ext cx="2533650" cy="1028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7" name="CuadroTexto 6">
            <a:extLst>
              <a:ext uri="{FF2B5EF4-FFF2-40B4-BE49-F238E27FC236}">
                <a16:creationId xmlns:a16="http://schemas.microsoft.com/office/drawing/2014/main" id="{C5477A73-1095-9CA7-9F6E-DA90ABC711B2}"/>
              </a:ext>
            </a:extLst>
          </p:cNvPr>
          <p:cNvSpPr txBox="1"/>
          <p:nvPr/>
        </p:nvSpPr>
        <p:spPr>
          <a:xfrm>
            <a:off x="186953" y="1646835"/>
            <a:ext cx="19512751" cy="9072484"/>
          </a:xfrm>
          <a:prstGeom prst="rect">
            <a:avLst/>
          </a:prstGeom>
          <a:noFill/>
        </p:spPr>
        <p:txBody>
          <a:bodyPr wrap="square">
            <a:spAutoFit/>
          </a:bodyPr>
          <a:lstStyle/>
          <a:p>
            <a:pPr marL="342900" marR="71755" lvl="0" indent="-342900" algn="just">
              <a:lnSpc>
                <a:spcPct val="150000"/>
              </a:lnSpc>
              <a:spcBef>
                <a:spcPts val="1200"/>
              </a:spcBef>
              <a:spcAft>
                <a:spcPts val="1800"/>
              </a:spcAft>
              <a:buFont typeface="Symbol" panose="05050102010706020507" pitchFamily="18" charset="2"/>
              <a:buChar char=""/>
            </a:pPr>
            <a:r>
              <a:rPr lang="es-CO" sz="2400" b="1">
                <a:latin typeface="Arial" panose="020B0604020202020204" pitchFamily="34" charset="0"/>
                <a:ea typeface="Yu Mincho" panose="020B0400000000000000" pitchFamily="18" charset="-128"/>
                <a:cs typeface="Arial" panose="020B0604020202020204" pitchFamily="34" charset="0"/>
              </a:rPr>
              <a:t>Tiempo de ejecución del proyecto</a:t>
            </a:r>
            <a:r>
              <a:rPr lang="es-CO" sz="2400">
                <a:effectLst/>
                <a:latin typeface="Arial" panose="020B0604020202020204" pitchFamily="34" charset="0"/>
                <a:ea typeface="Yu Mincho" panose="020B0400000000000000" pitchFamily="18" charset="-128"/>
                <a:cs typeface="Arial" panose="020B0604020202020204" pitchFamily="34" charset="0"/>
              </a:rPr>
              <a:t>: 16 semanas a partir de la fecha de inicialización</a:t>
            </a:r>
          </a:p>
          <a:p>
            <a:pPr marL="342900" marR="71755" lvl="0" indent="-342900" algn="just">
              <a:lnSpc>
                <a:spcPct val="150000"/>
              </a:lnSpc>
              <a:spcAft>
                <a:spcPts val="1800"/>
              </a:spcAft>
              <a:buFont typeface="Symbol" panose="05050102010706020507" pitchFamily="18" charset="2"/>
              <a:buChar char=""/>
            </a:pPr>
            <a:r>
              <a:rPr lang="es-CO" sz="2400" b="1">
                <a:effectLst/>
                <a:latin typeface="Arial" panose="020B0604020202020204" pitchFamily="34" charset="0"/>
                <a:ea typeface="Yu Mincho" panose="020B0400000000000000" pitchFamily="18" charset="-128"/>
                <a:cs typeface="Arial" panose="020B0604020202020204" pitchFamily="34" charset="0"/>
              </a:rPr>
              <a:t>Hitos de entrega:</a:t>
            </a:r>
          </a:p>
          <a:p>
            <a:pPr marL="800100" marR="71755" lvl="1" indent="-342900" algn="just">
              <a:lnSpc>
                <a:spcPct val="150000"/>
              </a:lnSpc>
              <a:spcAft>
                <a:spcPts val="1800"/>
              </a:spcAft>
              <a:buFont typeface="Symbol" panose="05050102010706020507" pitchFamily="18" charset="2"/>
              <a:buChar char=""/>
            </a:pPr>
            <a:r>
              <a:rPr lang="es-CO" sz="2400">
                <a:effectLst/>
                <a:latin typeface="Arial" panose="020B0604020202020204" pitchFamily="34" charset="0"/>
                <a:ea typeface="Yu Mincho" panose="020B0400000000000000" pitchFamily="18" charset="-128"/>
                <a:cs typeface="Arial" panose="020B0604020202020204" pitchFamily="34" charset="0"/>
              </a:rPr>
              <a:t>8 semanas para el modelamiento de la arquitectura</a:t>
            </a:r>
          </a:p>
          <a:p>
            <a:pPr marL="800100" marR="71755" lvl="1" indent="-342900" algn="just">
              <a:lnSpc>
                <a:spcPct val="150000"/>
              </a:lnSpc>
              <a:spcAft>
                <a:spcPts val="1800"/>
              </a:spcAft>
              <a:buFont typeface="Symbol" panose="05050102010706020507" pitchFamily="18" charset="2"/>
              <a:buChar char=""/>
            </a:pPr>
            <a:r>
              <a:rPr lang="es-CO" sz="2400">
                <a:latin typeface="Arial" panose="020B0604020202020204" pitchFamily="34" charset="0"/>
                <a:ea typeface="Yu Mincho" panose="020B0400000000000000" pitchFamily="18" charset="-128"/>
                <a:cs typeface="Arial" panose="020B0604020202020204" pitchFamily="34" charset="0"/>
              </a:rPr>
              <a:t>8 semanas para el desarrollo de la aplicación</a:t>
            </a:r>
          </a:p>
          <a:p>
            <a:pPr marL="800100" marR="71755" lvl="1" indent="-342900" algn="just">
              <a:lnSpc>
                <a:spcPct val="150000"/>
              </a:lnSpc>
              <a:spcAft>
                <a:spcPts val="1800"/>
              </a:spcAft>
              <a:buFont typeface="Symbol" panose="05050102010706020507" pitchFamily="18" charset="2"/>
              <a:buChar char=""/>
            </a:pPr>
            <a:r>
              <a:rPr lang="es-CO" sz="2400">
                <a:effectLst/>
                <a:latin typeface="Arial" panose="020B0604020202020204" pitchFamily="34" charset="0"/>
                <a:ea typeface="Yu Mincho" panose="020B0400000000000000" pitchFamily="18" charset="-128"/>
                <a:cs typeface="Arial" panose="020B0604020202020204" pitchFamily="34" charset="0"/>
              </a:rPr>
              <a:t>Presupuesto: 4 desarrolladores senior</a:t>
            </a:r>
          </a:p>
          <a:p>
            <a:pPr marL="342900" marR="71755" indent="-342900" algn="just">
              <a:lnSpc>
                <a:spcPct val="150000"/>
              </a:lnSpc>
              <a:spcAft>
                <a:spcPts val="1800"/>
              </a:spcAft>
              <a:buFont typeface="Symbol" panose="05050102010706020507" pitchFamily="18" charset="2"/>
              <a:buChar char=""/>
            </a:pPr>
            <a:r>
              <a:rPr lang="es-CO" sz="2400" b="1">
                <a:latin typeface="Arial" panose="020B0604020202020204" pitchFamily="34" charset="0"/>
                <a:ea typeface="Yu Mincho" panose="020B0400000000000000" pitchFamily="18" charset="-128"/>
                <a:cs typeface="Arial" panose="020B0604020202020204" pitchFamily="34" charset="0"/>
              </a:rPr>
              <a:t>Entregables:</a:t>
            </a:r>
          </a:p>
          <a:p>
            <a:pPr marL="800100" marR="71755" lvl="1" indent="-342900" algn="just">
              <a:lnSpc>
                <a:spcPct val="150000"/>
              </a:lnSpc>
              <a:spcAft>
                <a:spcPts val="1800"/>
              </a:spcAft>
              <a:buFont typeface="Symbol" panose="05050102010706020507" pitchFamily="18" charset="2"/>
              <a:buChar char=""/>
            </a:pPr>
            <a:r>
              <a:rPr lang="es-CO" sz="2400" b="1">
                <a:latin typeface="Arial" panose="020B0604020202020204" pitchFamily="34" charset="0"/>
                <a:ea typeface="Yu Mincho" panose="020B0400000000000000" pitchFamily="18" charset="-128"/>
                <a:cs typeface="Arial" panose="020B0604020202020204" pitchFamily="34" charset="0"/>
              </a:rPr>
              <a:t>Aplicación web: </a:t>
            </a:r>
            <a:r>
              <a:rPr lang="es-CO" sz="2400">
                <a:latin typeface="Arial" panose="020B0604020202020204" pitchFamily="34" charset="0"/>
                <a:ea typeface="Yu Mincho" panose="020B0400000000000000" pitchFamily="18" charset="-128"/>
                <a:cs typeface="Arial" panose="020B0604020202020204" pitchFamily="34" charset="0"/>
              </a:rPr>
              <a:t>Orientada a la gestión del inventario y su stock disponible, creación de nuevos productos y fabricantes, al igual que para gestionar las rutas de entrega y los despachos generados. También permite la administración de la fuerza de ventas  y sus planes de trabajo</a:t>
            </a:r>
          </a:p>
          <a:p>
            <a:pPr marL="800100" marR="71755" lvl="1" indent="-342900" algn="just">
              <a:lnSpc>
                <a:spcPct val="150000"/>
              </a:lnSpc>
              <a:spcAft>
                <a:spcPts val="1800"/>
              </a:spcAft>
              <a:buFont typeface="Symbol" panose="05050102010706020507" pitchFamily="18" charset="2"/>
              <a:buChar char=""/>
            </a:pPr>
            <a:r>
              <a:rPr lang="es-CO" sz="2400" b="1">
                <a:latin typeface="Arial" panose="020B0604020202020204" pitchFamily="34" charset="0"/>
                <a:ea typeface="Yu Mincho" panose="020B0400000000000000" pitchFamily="18" charset="-128"/>
                <a:cs typeface="Arial" panose="020B0604020202020204" pitchFamily="34" charset="0"/>
              </a:rPr>
              <a:t>Aplicación móvil para la fuerza de ventas</a:t>
            </a:r>
            <a:r>
              <a:rPr lang="es-CO" sz="2400">
                <a:latin typeface="Arial" panose="020B0604020202020204" pitchFamily="34" charset="0"/>
                <a:ea typeface="Yu Mincho" panose="020B0400000000000000" pitchFamily="18" charset="-128"/>
                <a:cs typeface="Arial" panose="020B0604020202020204" pitchFamily="34" charset="0"/>
              </a:rPr>
              <a:t>: Contiene las funcionalidades para que la fuerza de ventas pueda crear pedidos a clientes, registrar visitas a clientes, gestionar cronogramas y administrar planes de venta. Finalmente, permite generar recomendaciones inteligentes a los clientes de CCP para mejorar la distribución de sus tiendas</a:t>
            </a:r>
          </a:p>
          <a:p>
            <a:pPr marL="800100" marR="71755" lvl="1" indent="-342900" algn="just">
              <a:lnSpc>
                <a:spcPct val="150000"/>
              </a:lnSpc>
              <a:spcAft>
                <a:spcPts val="1800"/>
              </a:spcAft>
              <a:buFont typeface="Symbol" panose="05050102010706020507" pitchFamily="18" charset="2"/>
              <a:buChar char=""/>
            </a:pPr>
            <a:r>
              <a:rPr lang="es-CO" sz="2400" b="1">
                <a:latin typeface="Arial" panose="020B0604020202020204" pitchFamily="34" charset="0"/>
                <a:ea typeface="Yu Mincho" panose="020B0400000000000000" pitchFamily="18" charset="-128"/>
                <a:cs typeface="Arial" panose="020B0604020202020204" pitchFamily="34" charset="0"/>
              </a:rPr>
              <a:t>Aplicación móvil para clientes de CCP: </a:t>
            </a:r>
            <a:r>
              <a:rPr lang="es-CO" sz="2400">
                <a:latin typeface="Arial" panose="020B0604020202020204" pitchFamily="34" charset="0"/>
                <a:ea typeface="Yu Mincho" panose="020B0400000000000000" pitchFamily="18" charset="-128"/>
                <a:cs typeface="Arial" panose="020B0604020202020204" pitchFamily="34" charset="0"/>
              </a:rPr>
              <a:t>Permite el ingreso de pedidos de forma autónoma</a:t>
            </a:r>
            <a:endParaRPr lang="es-CO" sz="2400" b="1">
              <a:latin typeface="Arial" panose="020B0604020202020204" pitchFamily="34" charset="0"/>
              <a:ea typeface="Yu Mincho" panose="020B0400000000000000" pitchFamily="18" charset="-128"/>
              <a:cs typeface="Arial" panose="020B0604020202020204" pitchFamily="34" charset="0"/>
            </a:endParaRPr>
          </a:p>
        </p:txBody>
      </p:sp>
    </p:spTree>
    <p:extLst>
      <p:ext uri="{BB962C8B-B14F-4D97-AF65-F5344CB8AC3E}">
        <p14:creationId xmlns:p14="http://schemas.microsoft.com/office/powerpoint/2010/main" val="2619302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F12D2-7A1E-717E-1E41-F75F435985C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AE6038-6599-DB07-382D-9622220F08AC}"/>
              </a:ext>
            </a:extLst>
          </p:cNvPr>
          <p:cNvSpPr>
            <a:spLocks noGrp="1"/>
          </p:cNvSpPr>
          <p:nvPr>
            <p:ph type="title"/>
          </p:nvPr>
        </p:nvSpPr>
        <p:spPr>
          <a:xfrm>
            <a:off x="186954" y="673175"/>
            <a:ext cx="15264459" cy="973660"/>
          </a:xfrm>
        </p:spPr>
        <p:txBody>
          <a:bodyPr>
            <a:normAutofit/>
          </a:bodyPr>
          <a:lstStyle/>
          <a:p>
            <a:r>
              <a:rPr lang="es-CO"/>
              <a:t>Vista de contexto</a:t>
            </a:r>
            <a:endParaRPr lang="es-ES"/>
          </a:p>
        </p:txBody>
      </p:sp>
      <p:sp>
        <p:nvSpPr>
          <p:cNvPr id="5" name="AutoShape 2">
            <a:extLst>
              <a:ext uri="{FF2B5EF4-FFF2-40B4-BE49-F238E27FC236}">
                <a16:creationId xmlns:a16="http://schemas.microsoft.com/office/drawing/2014/main" id="{F6DC115D-61F5-A086-8073-864995A4581B}"/>
              </a:ext>
            </a:extLst>
          </p:cNvPr>
          <p:cNvSpPr>
            <a:spLocks noChangeAspect="1" noChangeArrowheads="1"/>
          </p:cNvSpPr>
          <p:nvPr/>
        </p:nvSpPr>
        <p:spPr bwMode="auto">
          <a:xfrm>
            <a:off x="8785225" y="5559425"/>
            <a:ext cx="2533650" cy="1028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7" name="Imagen 6">
            <a:extLst>
              <a:ext uri="{FF2B5EF4-FFF2-40B4-BE49-F238E27FC236}">
                <a16:creationId xmlns:a16="http://schemas.microsoft.com/office/drawing/2014/main" id="{257E880B-B477-D26E-1A3E-5519F7C65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7412" y="2037657"/>
            <a:ext cx="11409276" cy="8072236"/>
          </a:xfrm>
          <a:prstGeom prst="rect">
            <a:avLst/>
          </a:prstGeom>
        </p:spPr>
      </p:pic>
    </p:spTree>
    <p:extLst>
      <p:ext uri="{BB962C8B-B14F-4D97-AF65-F5344CB8AC3E}">
        <p14:creationId xmlns:p14="http://schemas.microsoft.com/office/powerpoint/2010/main" val="3579610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5463A-CCE2-ED2D-61B9-89C087AB9AA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7FF7554-DA3E-8234-5779-5DFBE5338E48}"/>
              </a:ext>
            </a:extLst>
          </p:cNvPr>
          <p:cNvSpPr>
            <a:spLocks noGrp="1"/>
          </p:cNvSpPr>
          <p:nvPr>
            <p:ph type="title"/>
          </p:nvPr>
        </p:nvSpPr>
        <p:spPr>
          <a:xfrm>
            <a:off x="186954" y="673175"/>
            <a:ext cx="15264459" cy="973660"/>
          </a:xfrm>
        </p:spPr>
        <p:txBody>
          <a:bodyPr>
            <a:normAutofit/>
          </a:bodyPr>
          <a:lstStyle/>
          <a:p>
            <a:r>
              <a:rPr lang="es-CO"/>
              <a:t>Vista de dominio</a:t>
            </a:r>
            <a:endParaRPr lang="es-ES"/>
          </a:p>
        </p:txBody>
      </p:sp>
      <p:sp>
        <p:nvSpPr>
          <p:cNvPr id="5" name="AutoShape 2">
            <a:extLst>
              <a:ext uri="{FF2B5EF4-FFF2-40B4-BE49-F238E27FC236}">
                <a16:creationId xmlns:a16="http://schemas.microsoft.com/office/drawing/2014/main" id="{017B86ED-9E09-29D5-D5D4-B2C9D3029DBE}"/>
              </a:ext>
            </a:extLst>
          </p:cNvPr>
          <p:cNvSpPr>
            <a:spLocks noChangeAspect="1" noChangeArrowheads="1"/>
          </p:cNvSpPr>
          <p:nvPr/>
        </p:nvSpPr>
        <p:spPr bwMode="auto">
          <a:xfrm>
            <a:off x="8785225" y="5559425"/>
            <a:ext cx="2533650" cy="1028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 name="Imagen 2">
            <a:extLst>
              <a:ext uri="{FF2B5EF4-FFF2-40B4-BE49-F238E27FC236}">
                <a16:creationId xmlns:a16="http://schemas.microsoft.com/office/drawing/2014/main" id="{6B9D61C5-4DE8-9775-A0F2-C795899DA9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9453" y="1646835"/>
            <a:ext cx="14425194" cy="9456516"/>
          </a:xfrm>
          <a:prstGeom prst="rect">
            <a:avLst/>
          </a:prstGeom>
        </p:spPr>
      </p:pic>
    </p:spTree>
    <p:extLst>
      <p:ext uri="{BB962C8B-B14F-4D97-AF65-F5344CB8AC3E}">
        <p14:creationId xmlns:p14="http://schemas.microsoft.com/office/powerpoint/2010/main" val="1360348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B2C88-BB5E-4CC0-6333-BDF2BFC4D506}"/>
            </a:ext>
          </a:extLst>
        </p:cNvPr>
        <p:cNvGrpSpPr/>
        <p:nvPr/>
      </p:nvGrpSpPr>
      <p:grpSpPr>
        <a:xfrm>
          <a:off x="0" y="0"/>
          <a:ext cx="0" cy="0"/>
          <a:chOff x="0" y="0"/>
          <a:chExt cx="0" cy="0"/>
        </a:xfrm>
      </p:grpSpPr>
      <p:sp>
        <p:nvSpPr>
          <p:cNvPr id="5" name="Título 1">
            <a:extLst>
              <a:ext uri="{FF2B5EF4-FFF2-40B4-BE49-F238E27FC236}">
                <a16:creationId xmlns:a16="http://schemas.microsoft.com/office/drawing/2014/main" id="{FA66A58E-DEAB-B2D3-8D32-72DF6E611090}"/>
              </a:ext>
            </a:extLst>
          </p:cNvPr>
          <p:cNvSpPr txBox="1">
            <a:spLocks/>
          </p:cNvSpPr>
          <p:nvPr/>
        </p:nvSpPr>
        <p:spPr>
          <a:xfrm>
            <a:off x="10585453" y="2934034"/>
            <a:ext cx="9220195" cy="422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i="0" kern="1200" baseline="0">
                <a:solidFill>
                  <a:schemeClr val="tx1"/>
                </a:solidFill>
                <a:latin typeface="+mj-lt"/>
                <a:ea typeface="+mj-ea"/>
                <a:cs typeface="+mj-cs"/>
              </a:defRPr>
            </a:lvl1pPr>
          </a:lstStyle>
          <a:p>
            <a:r>
              <a:rPr lang="es-CO"/>
              <a:t>Propuesta de arquitectura</a:t>
            </a:r>
          </a:p>
        </p:txBody>
      </p:sp>
    </p:spTree>
    <p:extLst>
      <p:ext uri="{BB962C8B-B14F-4D97-AF65-F5344CB8AC3E}">
        <p14:creationId xmlns:p14="http://schemas.microsoft.com/office/powerpoint/2010/main" val="1074601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6954" y="673175"/>
            <a:ext cx="15264459" cy="973660"/>
          </a:xfrm>
        </p:spPr>
        <p:txBody>
          <a:bodyPr>
            <a:normAutofit/>
          </a:bodyPr>
          <a:lstStyle/>
          <a:p>
            <a:r>
              <a:rPr lang="es-CO"/>
              <a:t>Vista Funcional – (Estilo Microservicios)</a:t>
            </a:r>
          </a:p>
        </p:txBody>
      </p:sp>
      <p:graphicFrame>
        <p:nvGraphicFramePr>
          <p:cNvPr id="6" name="Table 6"/>
          <p:cNvGraphicFramePr>
            <a:graphicFrameLocks noGrp="1"/>
          </p:cNvGraphicFramePr>
          <p:nvPr>
            <p:extLst>
              <p:ext uri="{D42A27DB-BD31-4B8C-83A1-F6EECF244321}">
                <p14:modId xmlns:p14="http://schemas.microsoft.com/office/powerpoint/2010/main" val="1899274163"/>
              </p:ext>
            </p:extLst>
          </p:nvPr>
        </p:nvGraphicFramePr>
        <p:xfrm>
          <a:off x="178274" y="1719921"/>
          <a:ext cx="17064697" cy="998160"/>
        </p:xfrm>
        <a:graphic>
          <a:graphicData uri="http://schemas.openxmlformats.org/drawingml/2006/table">
            <a:tbl>
              <a:tblPr>
                <a:tableStyleId>{7E9639D4-E3E2-4D34-9284-5A2195B3D0D7}</a:tableStyleId>
              </a:tblPr>
              <a:tblGrid>
                <a:gridCol w="1183995">
                  <a:extLst>
                    <a:ext uri="{9D8B030D-6E8A-4147-A177-3AD203B41FA5}">
                      <a16:colId xmlns:a16="http://schemas.microsoft.com/office/drawing/2014/main" val="20000"/>
                    </a:ext>
                  </a:extLst>
                </a:gridCol>
                <a:gridCol w="5784980">
                  <a:extLst>
                    <a:ext uri="{9D8B030D-6E8A-4147-A177-3AD203B41FA5}">
                      <a16:colId xmlns:a16="http://schemas.microsoft.com/office/drawing/2014/main" val="20001"/>
                    </a:ext>
                  </a:extLst>
                </a:gridCol>
                <a:gridCol w="1448400">
                  <a:extLst>
                    <a:ext uri="{9D8B030D-6E8A-4147-A177-3AD203B41FA5}">
                      <a16:colId xmlns:a16="http://schemas.microsoft.com/office/drawing/2014/main" val="20002"/>
                    </a:ext>
                  </a:extLst>
                </a:gridCol>
                <a:gridCol w="1668024">
                  <a:extLst>
                    <a:ext uri="{9D8B030D-6E8A-4147-A177-3AD203B41FA5}">
                      <a16:colId xmlns:a16="http://schemas.microsoft.com/office/drawing/2014/main" val="20003"/>
                    </a:ext>
                  </a:extLst>
                </a:gridCol>
                <a:gridCol w="1530221">
                  <a:extLst>
                    <a:ext uri="{9D8B030D-6E8A-4147-A177-3AD203B41FA5}">
                      <a16:colId xmlns:a16="http://schemas.microsoft.com/office/drawing/2014/main" val="20004"/>
                    </a:ext>
                  </a:extLst>
                </a:gridCol>
                <a:gridCol w="2537926">
                  <a:extLst>
                    <a:ext uri="{9D8B030D-6E8A-4147-A177-3AD203B41FA5}">
                      <a16:colId xmlns:a16="http://schemas.microsoft.com/office/drawing/2014/main" val="20005"/>
                    </a:ext>
                  </a:extLst>
                </a:gridCol>
                <a:gridCol w="1231641">
                  <a:extLst>
                    <a:ext uri="{9D8B030D-6E8A-4147-A177-3AD203B41FA5}">
                      <a16:colId xmlns:a16="http://schemas.microsoft.com/office/drawing/2014/main" val="20006"/>
                    </a:ext>
                  </a:extLst>
                </a:gridCol>
                <a:gridCol w="1679510">
                  <a:extLst>
                    <a:ext uri="{9D8B030D-6E8A-4147-A177-3AD203B41FA5}">
                      <a16:colId xmlns:a16="http://schemas.microsoft.com/office/drawing/2014/main" val="20007"/>
                    </a:ext>
                  </a:extLst>
                </a:gridCol>
              </a:tblGrid>
              <a:tr h="499080">
                <a:tc>
                  <a:txBody>
                    <a:bodyPr/>
                    <a:lstStyle/>
                    <a:p>
                      <a:r>
                        <a:rPr lang="en-US" sz="1600" b="1"/>
                        <a:t>Proyecto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a:t>CCP Supply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s-CO" sz="1600"/>
                        <a:t>VC-001</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a:t>Elaboración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a:t>Grupo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a:t>Versión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s-CO" sz="1600"/>
                        <a:t>1.0</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0"/>
                  </a:ext>
                </a:extLst>
              </a:tr>
              <a:tr h="499080">
                <a:tc>
                  <a:txBody>
                    <a:bodyPr/>
                    <a:lstStyle/>
                    <a:p>
                      <a:r>
                        <a:rPr lang="en-US" sz="1600" b="1"/>
                        <a:t>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gridSpan="2">
                  <a:txBody>
                    <a:bodyPr/>
                    <a:lstStyle/>
                    <a:p>
                      <a:r>
                        <a:rPr lang="en-US" sz="1600" err="1"/>
                        <a:t>Funcional</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508125" rtl="0" eaLnBrk="1" fontAlgn="auto" latinLnBrk="0" hangingPunct="1">
                        <a:lnSpc>
                          <a:spcPct val="100000"/>
                        </a:lnSpc>
                        <a:spcBef>
                          <a:spcPts val="0"/>
                        </a:spcBef>
                        <a:spcAft>
                          <a:spcPts val="0"/>
                        </a:spcAft>
                        <a:buClrTx/>
                        <a:buSzTx/>
                        <a:buFontTx/>
                        <a:buNone/>
                        <a:defRPr/>
                      </a:pPr>
                      <a:r>
                        <a:rPr lang="en-US" sz="1600" b="1"/>
                        <a:t>Modelo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gridSpan="4">
                  <a:txBody>
                    <a:bodyPr/>
                    <a:lstStyle/>
                    <a:p>
                      <a:r>
                        <a:rPr lang="en-US" sz="1600"/>
                        <a:t> </a:t>
                      </a:r>
                      <a:r>
                        <a:rPr lang="es-CO" sz="1600"/>
                        <a:t>Componentes</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7" name="Table 7"/>
          <p:cNvGraphicFramePr>
            <a:graphicFrameLocks noGrp="1"/>
          </p:cNvGraphicFramePr>
          <p:nvPr>
            <p:extLst>
              <p:ext uri="{D42A27DB-BD31-4B8C-83A1-F6EECF244321}">
                <p14:modId xmlns:p14="http://schemas.microsoft.com/office/powerpoint/2010/main" val="3021908635"/>
              </p:ext>
            </p:extLst>
          </p:nvPr>
        </p:nvGraphicFramePr>
        <p:xfrm>
          <a:off x="17291464" y="1719920"/>
          <a:ext cx="2396973" cy="1022278"/>
        </p:xfrm>
        <a:graphic>
          <a:graphicData uri="http://schemas.openxmlformats.org/drawingml/2006/table">
            <a:tbl>
              <a:tblPr>
                <a:tableStyleId>{7E9639D4-E3E2-4D34-9284-5A2195B3D0D7}</a:tableStyleId>
              </a:tblPr>
              <a:tblGrid>
                <a:gridCol w="2396973">
                  <a:extLst>
                    <a:ext uri="{9D8B030D-6E8A-4147-A177-3AD203B41FA5}">
                      <a16:colId xmlns:a16="http://schemas.microsoft.com/office/drawing/2014/main" val="20000"/>
                    </a:ext>
                  </a:extLst>
                </a:gridCol>
              </a:tblGrid>
              <a:tr h="341642">
                <a:tc>
                  <a:txBody>
                    <a:bodyPr/>
                    <a:lstStyle/>
                    <a:p>
                      <a:pPr algn="ctr"/>
                      <a:r>
                        <a:rPr lang="en-US" sz="1800" b="1"/>
                        <a:t>Convención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0"/>
                  </a:ext>
                </a:extLst>
              </a:tr>
              <a:tr h="656518">
                <a:tc>
                  <a:txBody>
                    <a:bodyPr/>
                    <a:lstStyle/>
                    <a:p>
                      <a:pPr algn="ctr"/>
                      <a:r>
                        <a:rPr lang="en-US" sz="1800" err="1"/>
                        <a:t>Estilo</a:t>
                      </a:r>
                      <a:r>
                        <a:rPr lang="en-US" sz="1800"/>
                        <a:t> </a:t>
                      </a:r>
                      <a:r>
                        <a:rPr lang="en-US" sz="1800" err="1"/>
                        <a:t>microservicios</a:t>
                      </a:r>
                      <a:endParaRPr 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8" name="Table 8"/>
          <p:cNvGraphicFramePr>
            <a:graphicFrameLocks noGrp="1"/>
          </p:cNvGraphicFramePr>
          <p:nvPr/>
        </p:nvGraphicFramePr>
        <p:xfrm>
          <a:off x="17291464" y="2742198"/>
          <a:ext cx="2396973" cy="8300129"/>
        </p:xfrm>
        <a:graphic>
          <a:graphicData uri="http://schemas.openxmlformats.org/drawingml/2006/table">
            <a:tbl>
              <a:tblPr>
                <a:tableStyleId>{7E9639D4-E3E2-4D34-9284-5A2195B3D0D7}</a:tableStyleId>
              </a:tblPr>
              <a:tblGrid>
                <a:gridCol w="2396973">
                  <a:extLst>
                    <a:ext uri="{9D8B030D-6E8A-4147-A177-3AD203B41FA5}">
                      <a16:colId xmlns:a16="http://schemas.microsoft.com/office/drawing/2014/main" val="20000"/>
                    </a:ext>
                  </a:extLst>
                </a:gridCol>
              </a:tblGrid>
              <a:tr h="8300129">
                <a:tc>
                  <a:txBody>
                    <a:bodyPr/>
                    <a:lstStyle/>
                    <a:p>
                      <a:endParaRPr 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15" name="Imagen 14" descr="Diagrama, Esquemático&#10;&#10;Descripción generada automáticamente">
            <a:extLst>
              <a:ext uri="{FF2B5EF4-FFF2-40B4-BE49-F238E27FC236}">
                <a16:creationId xmlns:a16="http://schemas.microsoft.com/office/drawing/2014/main" id="{F6E97ED6-7A17-639B-8DE7-99E1D0D9D49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8273926" y="3049439"/>
            <a:ext cx="432048" cy="432048"/>
          </a:xfrm>
          <a:prstGeom prst="rect">
            <a:avLst/>
          </a:prstGeom>
        </p:spPr>
      </p:pic>
      <p:sp>
        <p:nvSpPr>
          <p:cNvPr id="16" name="CuadroTexto 15">
            <a:extLst>
              <a:ext uri="{FF2B5EF4-FFF2-40B4-BE49-F238E27FC236}">
                <a16:creationId xmlns:a16="http://schemas.microsoft.com/office/drawing/2014/main" id="{226079C6-3C22-E98F-A591-7F2FE0ABD1FB}"/>
              </a:ext>
            </a:extLst>
          </p:cNvPr>
          <p:cNvSpPr txBox="1"/>
          <p:nvPr/>
        </p:nvSpPr>
        <p:spPr>
          <a:xfrm>
            <a:off x="18012896" y="3481487"/>
            <a:ext cx="954107" cy="369332"/>
          </a:xfrm>
          <a:prstGeom prst="rect">
            <a:avLst/>
          </a:prstGeom>
          <a:noFill/>
        </p:spPr>
        <p:txBody>
          <a:bodyPr wrap="none" rtlCol="0">
            <a:spAutoFit/>
          </a:bodyPr>
          <a:lstStyle/>
          <a:p>
            <a:r>
              <a:rPr lang="es-CO"/>
              <a:t>Interfaz</a:t>
            </a:r>
          </a:p>
        </p:txBody>
      </p:sp>
      <p:pic>
        <p:nvPicPr>
          <p:cNvPr id="17" name="Imagen 16" descr="Diagrama, Esquemático&#10;&#10;Descripción generada automáticamente">
            <a:extLst>
              <a:ext uri="{FF2B5EF4-FFF2-40B4-BE49-F238E27FC236}">
                <a16:creationId xmlns:a16="http://schemas.microsoft.com/office/drawing/2014/main" id="{B6658EB7-FD38-03D4-85C4-4CE330BD7799}"/>
              </a:ext>
            </a:extLst>
          </p:cNvPr>
          <p:cNvPicPr>
            <a:picLocks noChangeAspect="1"/>
          </p:cNvPicPr>
          <p:nvPr/>
        </p:nvPicPr>
        <p:blipFill rotWithShape="1">
          <a:blip r:embed="rId3">
            <a:extLst>
              <a:ext uri="{28A0092B-C50C-407E-A947-70E740481C1C}">
                <a14:useLocalDpi xmlns:a14="http://schemas.microsoft.com/office/drawing/2010/main" val="0"/>
              </a:ext>
            </a:extLst>
          </a:blip>
          <a:srcRect l="4758" t="31847" r="92599" b="60882"/>
          <a:stretch/>
        </p:blipFill>
        <p:spPr>
          <a:xfrm>
            <a:off x="18273926" y="4416476"/>
            <a:ext cx="432048" cy="360040"/>
          </a:xfrm>
          <a:prstGeom prst="rect">
            <a:avLst/>
          </a:prstGeom>
        </p:spPr>
      </p:pic>
      <p:sp>
        <p:nvSpPr>
          <p:cNvPr id="18" name="CuadroTexto 17">
            <a:extLst>
              <a:ext uri="{FF2B5EF4-FFF2-40B4-BE49-F238E27FC236}">
                <a16:creationId xmlns:a16="http://schemas.microsoft.com/office/drawing/2014/main" id="{3F48E9E6-48EB-071A-6949-542144FA09EF}"/>
              </a:ext>
            </a:extLst>
          </p:cNvPr>
          <p:cNvSpPr txBox="1"/>
          <p:nvPr/>
        </p:nvSpPr>
        <p:spPr>
          <a:xfrm>
            <a:off x="17948775" y="4776516"/>
            <a:ext cx="1082348" cy="369332"/>
          </a:xfrm>
          <a:prstGeom prst="rect">
            <a:avLst/>
          </a:prstGeom>
          <a:noFill/>
        </p:spPr>
        <p:txBody>
          <a:bodyPr wrap="none" rtlCol="0">
            <a:spAutoFit/>
          </a:bodyPr>
          <a:lstStyle/>
          <a:p>
            <a:r>
              <a:rPr lang="es-CO"/>
              <a:t>Estímulo</a:t>
            </a:r>
          </a:p>
        </p:txBody>
      </p:sp>
      <p:pic>
        <p:nvPicPr>
          <p:cNvPr id="4" name="Imagen 3">
            <a:extLst>
              <a:ext uri="{FF2B5EF4-FFF2-40B4-BE49-F238E27FC236}">
                <a16:creationId xmlns:a16="http://schemas.microsoft.com/office/drawing/2014/main" id="{DB97E9F8-0DE2-4647-5C70-9A3CD3F6F7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4192" y="2900727"/>
            <a:ext cx="14602874" cy="7548887"/>
          </a:xfrm>
          <a:prstGeom prst="rect">
            <a:avLst/>
          </a:prstGeom>
        </p:spPr>
      </p:pic>
      <p:pic>
        <p:nvPicPr>
          <p:cNvPr id="20" name="Imagen 19" descr="Pizarra&#10;&#10;El contenido generado por IA puede ser incorrecto.">
            <a:extLst>
              <a:ext uri="{FF2B5EF4-FFF2-40B4-BE49-F238E27FC236}">
                <a16:creationId xmlns:a16="http://schemas.microsoft.com/office/drawing/2014/main" id="{5A53BAB5-F258-D251-9F9A-0C2D26AB7B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34640" y="7190404"/>
            <a:ext cx="1122790" cy="1122790"/>
          </a:xfrm>
          <a:prstGeom prst="rect">
            <a:avLst/>
          </a:prstGeom>
        </p:spPr>
      </p:pic>
      <p:pic>
        <p:nvPicPr>
          <p:cNvPr id="22" name="Imagen 21" descr="Imagen que contiene Texto&#10;&#10;El contenido generado por IA puede ser incorrecto.">
            <a:extLst>
              <a:ext uri="{FF2B5EF4-FFF2-40B4-BE49-F238E27FC236}">
                <a16:creationId xmlns:a16="http://schemas.microsoft.com/office/drawing/2014/main" id="{910BF0C2-89A7-FD0E-3AD6-57E17CB01E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563891" y="5666341"/>
            <a:ext cx="1852116" cy="10035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6954" y="673175"/>
            <a:ext cx="15264459" cy="973660"/>
          </a:xfrm>
        </p:spPr>
        <p:txBody>
          <a:bodyPr>
            <a:normAutofit/>
          </a:bodyPr>
          <a:lstStyle/>
          <a:p>
            <a:r>
              <a:rPr lang="es-CO"/>
              <a:t>Vista Funcional – (Estilo Microservicios)</a:t>
            </a:r>
          </a:p>
        </p:txBody>
      </p:sp>
      <p:sp>
        <p:nvSpPr>
          <p:cNvPr id="3" name="Título 1"/>
          <p:cNvSpPr txBox="1"/>
          <p:nvPr/>
        </p:nvSpPr>
        <p:spPr>
          <a:xfrm>
            <a:off x="193257" y="3141770"/>
            <a:ext cx="15264459" cy="973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mj-lt"/>
                <a:ea typeface="+mj-ea"/>
                <a:cs typeface="+mj-cs"/>
              </a:defRPr>
            </a:lvl1pPr>
          </a:lstStyle>
          <a:p>
            <a:r>
              <a:rPr lang="es-CO" sz="2800"/>
              <a:t>Patrones y tácticas de arquitectura utilizadas</a:t>
            </a:r>
          </a:p>
        </p:txBody>
      </p:sp>
      <p:sp>
        <p:nvSpPr>
          <p:cNvPr id="4" name="Rectángulo 3"/>
          <p:cNvSpPr/>
          <p:nvPr/>
        </p:nvSpPr>
        <p:spPr>
          <a:xfrm>
            <a:off x="200454" y="3925980"/>
            <a:ext cx="18997205" cy="177388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lgn="just">
              <a:buFont typeface="Arial" panose="020B0604020202020204" pitchFamily="34" charset="0"/>
              <a:buChar char="•"/>
            </a:pPr>
            <a:r>
              <a:rPr lang="es-ES" sz="2000">
                <a:solidFill>
                  <a:srgbClr val="000000"/>
                </a:solidFill>
                <a:cs typeface="Arial"/>
              </a:rPr>
              <a:t>Microservicios</a:t>
            </a:r>
          </a:p>
          <a:p>
            <a:pPr marL="342900" indent="-342900" algn="just">
              <a:buFont typeface="Arial" panose="020B0604020202020204" pitchFamily="34" charset="0"/>
              <a:buChar char="•"/>
            </a:pPr>
            <a:r>
              <a:rPr lang="es-ES" sz="2000" err="1">
                <a:solidFill>
                  <a:srgbClr val="000000"/>
                </a:solidFill>
                <a:cs typeface="Arial"/>
              </a:rPr>
              <a:t>Backend</a:t>
            </a:r>
            <a:r>
              <a:rPr lang="es-ES" sz="2000">
                <a:solidFill>
                  <a:srgbClr val="000000"/>
                </a:solidFill>
                <a:cs typeface="Arial"/>
              </a:rPr>
              <a:t> </a:t>
            </a:r>
            <a:r>
              <a:rPr lang="es-ES" sz="2000" err="1">
                <a:solidFill>
                  <a:srgbClr val="000000"/>
                </a:solidFill>
                <a:cs typeface="Arial"/>
              </a:rPr>
              <a:t>For</a:t>
            </a:r>
            <a:r>
              <a:rPr lang="es-ES" sz="2000">
                <a:solidFill>
                  <a:srgbClr val="000000"/>
                </a:solidFill>
                <a:cs typeface="Arial"/>
              </a:rPr>
              <a:t> </a:t>
            </a:r>
            <a:r>
              <a:rPr lang="es-ES" sz="2000" err="1">
                <a:solidFill>
                  <a:srgbClr val="000000"/>
                </a:solidFill>
                <a:cs typeface="Arial"/>
              </a:rPr>
              <a:t>Frontend</a:t>
            </a:r>
            <a:r>
              <a:rPr lang="es-ES" sz="2000">
                <a:solidFill>
                  <a:srgbClr val="000000"/>
                </a:solidFill>
                <a:cs typeface="Arial"/>
              </a:rPr>
              <a:t> (BFF)</a:t>
            </a:r>
          </a:p>
          <a:p>
            <a:pPr marL="342900" indent="-342900" algn="just">
              <a:buFont typeface="Arial" panose="020B0604020202020204" pitchFamily="34" charset="0"/>
              <a:buChar char="•"/>
            </a:pPr>
            <a:r>
              <a:rPr lang="es-ES" sz="2000">
                <a:solidFill>
                  <a:srgbClr val="000000"/>
                </a:solidFill>
                <a:cs typeface="Arial"/>
              </a:rPr>
              <a:t>Autenticación</a:t>
            </a:r>
          </a:p>
          <a:p>
            <a:pPr marL="342900" indent="-342900" algn="just">
              <a:buFont typeface="Arial" panose="020B0604020202020204" pitchFamily="34" charset="0"/>
              <a:buChar char="•"/>
            </a:pPr>
            <a:r>
              <a:rPr lang="es-ES" sz="2000">
                <a:solidFill>
                  <a:srgbClr val="000000"/>
                </a:solidFill>
                <a:cs typeface="Arial"/>
              </a:rPr>
              <a:t>Autorización</a:t>
            </a:r>
          </a:p>
          <a:p>
            <a:pPr marL="342900" indent="-342900" algn="just">
              <a:buFont typeface="Arial" panose="020B0604020202020204" pitchFamily="34" charset="0"/>
              <a:buChar char="•"/>
            </a:pPr>
            <a:r>
              <a:rPr lang="es-ES" sz="2000">
                <a:solidFill>
                  <a:srgbClr val="000000"/>
                </a:solidFill>
                <a:cs typeface="Arial"/>
              </a:rPr>
              <a:t>Colas de mensajería</a:t>
            </a:r>
            <a:endParaRPr lang="es-ES"/>
          </a:p>
          <a:p>
            <a:pPr algn="just"/>
            <a:endParaRPr lang="es-ES" sz="1400">
              <a:cs typeface="Arial"/>
            </a:endParaRPr>
          </a:p>
        </p:txBody>
      </p:sp>
      <p:sp>
        <p:nvSpPr>
          <p:cNvPr id="10" name="Título 1"/>
          <p:cNvSpPr txBox="1"/>
          <p:nvPr/>
        </p:nvSpPr>
        <p:spPr>
          <a:xfrm>
            <a:off x="88830" y="5854430"/>
            <a:ext cx="15264459" cy="9736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baseline="0">
                <a:solidFill>
                  <a:schemeClr val="tx1"/>
                </a:solidFill>
                <a:latin typeface="+mj-lt"/>
                <a:ea typeface="+mj-ea"/>
                <a:cs typeface="+mj-cs"/>
              </a:defRPr>
            </a:lvl1pPr>
          </a:lstStyle>
          <a:p>
            <a:r>
              <a:rPr lang="es-CO" sz="2800"/>
              <a:t>Razonamiento sobre las principales decisiones de arquitectura tomadas en este modelo</a:t>
            </a:r>
          </a:p>
        </p:txBody>
      </p:sp>
      <p:sp>
        <p:nvSpPr>
          <p:cNvPr id="11" name="Rectángulo 10"/>
          <p:cNvSpPr/>
          <p:nvPr/>
        </p:nvSpPr>
        <p:spPr>
          <a:xfrm>
            <a:off x="200379" y="6742637"/>
            <a:ext cx="18997205" cy="446638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just">
              <a:buFont typeface="Arial"/>
              <a:buChar char="•"/>
            </a:pPr>
            <a:r>
              <a:rPr lang="es-ES">
                <a:solidFill>
                  <a:schemeClr val="tx1"/>
                </a:solidFill>
                <a:cs typeface="Arial"/>
              </a:rPr>
              <a:t>Por medio del estilo de microservicios se espera incrementar la disponibilidad del sistema y tener lógicas de negocio más focalizadas en los componentes asociados, mejorando la facilidad de modificación</a:t>
            </a:r>
          </a:p>
          <a:p>
            <a:pPr marL="285750" indent="-285750" algn="just">
              <a:buFont typeface="Arial"/>
              <a:buChar char="•"/>
            </a:pPr>
            <a:endParaRPr lang="es-ES">
              <a:solidFill>
                <a:schemeClr val="tx1"/>
              </a:solidFill>
              <a:cs typeface="Arial"/>
            </a:endParaRPr>
          </a:p>
          <a:p>
            <a:pPr marL="285750" indent="-285750" algn="just">
              <a:buFont typeface="Arial"/>
              <a:buChar char="•"/>
            </a:pPr>
            <a:r>
              <a:rPr lang="es-ES">
                <a:solidFill>
                  <a:schemeClr val="tx1"/>
                </a:solidFill>
                <a:cs typeface="Arial"/>
              </a:rPr>
              <a:t>El patrón BFF se escogió en contraposición al patrón de API Gateway para reducir el tamaño de los diferentes aplicativos a realizar. En este caso particular, reducirá la dependencia de un único componente, aumentará la disponibilidad y permitirá redistribuir adecuadamente las cargas</a:t>
            </a:r>
          </a:p>
          <a:p>
            <a:pPr algn="just"/>
            <a:endParaRPr lang="es-ES">
              <a:solidFill>
                <a:srgbClr val="FFFFFF"/>
              </a:solidFill>
              <a:cs typeface="Arial"/>
            </a:endParaRPr>
          </a:p>
          <a:p>
            <a:pPr marL="285750" indent="-285750" algn="just">
              <a:buFont typeface="Arial"/>
              <a:buChar char="•"/>
            </a:pPr>
            <a:r>
              <a:rPr lang="es-ES">
                <a:solidFill>
                  <a:schemeClr val="tx1"/>
                </a:solidFill>
                <a:cs typeface="Arial"/>
              </a:rPr>
              <a:t>Se introdujo un servicio externo de autenticación. Este permitirá mantener, por medio del estándar OAuth2, mantener la identidad de los usuarios, tener trazabilidad de sus actividades y delegar roles y permisos. Así mismo, este servicio reducirá la carga de código y es más seguro que un servicio </a:t>
            </a:r>
            <a:r>
              <a:rPr lang="es-ES" err="1">
                <a:solidFill>
                  <a:schemeClr val="tx1"/>
                </a:solidFill>
                <a:cs typeface="Arial"/>
              </a:rPr>
              <a:t>in-house</a:t>
            </a:r>
            <a:endParaRPr lang="es-ES">
              <a:solidFill>
                <a:schemeClr val="tx1"/>
              </a:solidFill>
              <a:cs typeface="Arial"/>
            </a:endParaRPr>
          </a:p>
          <a:p>
            <a:pPr marL="285750" indent="-285750" algn="just">
              <a:buFont typeface="Arial"/>
              <a:buChar char="•"/>
            </a:pPr>
            <a:endParaRPr lang="es-ES">
              <a:solidFill>
                <a:schemeClr val="tx1"/>
              </a:solidFill>
              <a:cs typeface="Arial"/>
            </a:endParaRPr>
          </a:p>
          <a:p>
            <a:pPr marL="285750" indent="-285750" algn="just">
              <a:buFont typeface="Arial"/>
              <a:buChar char="•"/>
            </a:pPr>
            <a:r>
              <a:rPr lang="es-ES">
                <a:solidFill>
                  <a:schemeClr val="tx1"/>
                </a:solidFill>
                <a:cs typeface="Arial"/>
              </a:rPr>
              <a:t>Se utilizará un servicio </a:t>
            </a:r>
            <a:r>
              <a:rPr lang="es-ES" err="1">
                <a:solidFill>
                  <a:schemeClr val="tx1"/>
                </a:solidFill>
                <a:cs typeface="Arial"/>
              </a:rPr>
              <a:t>cloud</a:t>
            </a:r>
            <a:r>
              <a:rPr lang="es-ES">
                <a:solidFill>
                  <a:schemeClr val="tx1"/>
                </a:solidFill>
                <a:cs typeface="Arial"/>
              </a:rPr>
              <a:t> para el almacenamiento y uso de </a:t>
            </a:r>
            <a:r>
              <a:rPr lang="es-ES" err="1">
                <a:solidFill>
                  <a:schemeClr val="tx1"/>
                </a:solidFill>
                <a:cs typeface="Arial"/>
              </a:rPr>
              <a:t>secrets</a:t>
            </a:r>
            <a:r>
              <a:rPr lang="es-ES">
                <a:solidFill>
                  <a:schemeClr val="tx1"/>
                </a:solidFill>
                <a:cs typeface="Arial"/>
              </a:rPr>
              <a:t>, el cual permitirá autorizar a los componentes para realizar sus debidas operaciones</a:t>
            </a:r>
          </a:p>
          <a:p>
            <a:pPr algn="just"/>
            <a:endParaRPr lang="es-ES">
              <a:solidFill>
                <a:schemeClr val="tx1"/>
              </a:solidFill>
              <a:cs typeface="Arial"/>
            </a:endParaRPr>
          </a:p>
          <a:p>
            <a:pPr marL="285750" indent="-285750" algn="just">
              <a:buFont typeface="Arial"/>
              <a:buChar char="•"/>
            </a:pPr>
            <a:r>
              <a:rPr lang="es-ES">
                <a:solidFill>
                  <a:srgbClr val="000000"/>
                </a:solidFill>
                <a:cs typeface="Arial"/>
              </a:rPr>
              <a:t>Para el manejo del procesamiento de videos para la generación de recomendaciones se implementará una cola de mensajería que permitirá activar un </a:t>
            </a:r>
            <a:r>
              <a:rPr lang="es-ES" err="1">
                <a:solidFill>
                  <a:srgbClr val="000000"/>
                </a:solidFill>
                <a:cs typeface="Arial"/>
              </a:rPr>
              <a:t>worker</a:t>
            </a:r>
            <a:r>
              <a:rPr lang="es-ES">
                <a:solidFill>
                  <a:srgbClr val="000000"/>
                </a:solidFill>
                <a:cs typeface="Arial"/>
              </a:rPr>
              <a:t> que realizará el proceso de forma asíncrona. De esta forma se reduce el tiempo de respuesta y al implementar la lógica “</a:t>
            </a:r>
            <a:r>
              <a:rPr lang="es-ES" err="1">
                <a:solidFill>
                  <a:srgbClr val="000000"/>
                </a:solidFill>
                <a:cs typeface="Arial"/>
              </a:rPr>
              <a:t>exactly</a:t>
            </a:r>
            <a:r>
              <a:rPr lang="es-ES">
                <a:solidFill>
                  <a:srgbClr val="000000"/>
                </a:solidFill>
                <a:cs typeface="Arial"/>
              </a:rPr>
              <a:t> once”, se garantizará el procesamiento de todos los videos</a:t>
            </a:r>
            <a:endParaRPr lang="es-ES" sz="1400">
              <a:cs typeface="Arial"/>
            </a:endParaRPr>
          </a:p>
        </p:txBody>
      </p:sp>
      <p:sp>
        <p:nvSpPr>
          <p:cNvPr id="5" name="AutoShape 2">
            <a:extLst>
              <a:ext uri="{FF2B5EF4-FFF2-40B4-BE49-F238E27FC236}">
                <a16:creationId xmlns:a16="http://schemas.microsoft.com/office/drawing/2014/main" id="{56AA29F9-B547-42A8-AED0-247A2FDE0ADD}"/>
              </a:ext>
            </a:extLst>
          </p:cNvPr>
          <p:cNvSpPr>
            <a:spLocks noChangeAspect="1" noChangeArrowheads="1"/>
          </p:cNvSpPr>
          <p:nvPr/>
        </p:nvSpPr>
        <p:spPr bwMode="auto">
          <a:xfrm>
            <a:off x="8785225" y="5559425"/>
            <a:ext cx="2533650" cy="1028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graphicFrame>
        <p:nvGraphicFramePr>
          <p:cNvPr id="7" name="Table 6">
            <a:extLst>
              <a:ext uri="{FF2B5EF4-FFF2-40B4-BE49-F238E27FC236}">
                <a16:creationId xmlns:a16="http://schemas.microsoft.com/office/drawing/2014/main" id="{A561D040-C440-A77C-9AB4-260D498E524A}"/>
              </a:ext>
            </a:extLst>
          </p:cNvPr>
          <p:cNvGraphicFramePr>
            <a:graphicFrameLocks noGrp="1"/>
          </p:cNvGraphicFramePr>
          <p:nvPr>
            <p:extLst>
              <p:ext uri="{D42A27DB-BD31-4B8C-83A1-F6EECF244321}">
                <p14:modId xmlns:p14="http://schemas.microsoft.com/office/powerpoint/2010/main" val="1205757655"/>
              </p:ext>
            </p:extLst>
          </p:nvPr>
        </p:nvGraphicFramePr>
        <p:xfrm>
          <a:off x="178274" y="1719921"/>
          <a:ext cx="17064697" cy="998160"/>
        </p:xfrm>
        <a:graphic>
          <a:graphicData uri="http://schemas.openxmlformats.org/drawingml/2006/table">
            <a:tbl>
              <a:tblPr>
                <a:tableStyleId>{7E9639D4-E3E2-4D34-9284-5A2195B3D0D7}</a:tableStyleId>
              </a:tblPr>
              <a:tblGrid>
                <a:gridCol w="1183995">
                  <a:extLst>
                    <a:ext uri="{9D8B030D-6E8A-4147-A177-3AD203B41FA5}">
                      <a16:colId xmlns:a16="http://schemas.microsoft.com/office/drawing/2014/main" val="20000"/>
                    </a:ext>
                  </a:extLst>
                </a:gridCol>
                <a:gridCol w="5784980">
                  <a:extLst>
                    <a:ext uri="{9D8B030D-6E8A-4147-A177-3AD203B41FA5}">
                      <a16:colId xmlns:a16="http://schemas.microsoft.com/office/drawing/2014/main" val="20001"/>
                    </a:ext>
                  </a:extLst>
                </a:gridCol>
                <a:gridCol w="1448400">
                  <a:extLst>
                    <a:ext uri="{9D8B030D-6E8A-4147-A177-3AD203B41FA5}">
                      <a16:colId xmlns:a16="http://schemas.microsoft.com/office/drawing/2014/main" val="20002"/>
                    </a:ext>
                  </a:extLst>
                </a:gridCol>
                <a:gridCol w="1668024">
                  <a:extLst>
                    <a:ext uri="{9D8B030D-6E8A-4147-A177-3AD203B41FA5}">
                      <a16:colId xmlns:a16="http://schemas.microsoft.com/office/drawing/2014/main" val="20003"/>
                    </a:ext>
                  </a:extLst>
                </a:gridCol>
                <a:gridCol w="1530221">
                  <a:extLst>
                    <a:ext uri="{9D8B030D-6E8A-4147-A177-3AD203B41FA5}">
                      <a16:colId xmlns:a16="http://schemas.microsoft.com/office/drawing/2014/main" val="20004"/>
                    </a:ext>
                  </a:extLst>
                </a:gridCol>
                <a:gridCol w="2537926">
                  <a:extLst>
                    <a:ext uri="{9D8B030D-6E8A-4147-A177-3AD203B41FA5}">
                      <a16:colId xmlns:a16="http://schemas.microsoft.com/office/drawing/2014/main" val="20005"/>
                    </a:ext>
                  </a:extLst>
                </a:gridCol>
                <a:gridCol w="1231641">
                  <a:extLst>
                    <a:ext uri="{9D8B030D-6E8A-4147-A177-3AD203B41FA5}">
                      <a16:colId xmlns:a16="http://schemas.microsoft.com/office/drawing/2014/main" val="20006"/>
                    </a:ext>
                  </a:extLst>
                </a:gridCol>
                <a:gridCol w="1679510">
                  <a:extLst>
                    <a:ext uri="{9D8B030D-6E8A-4147-A177-3AD203B41FA5}">
                      <a16:colId xmlns:a16="http://schemas.microsoft.com/office/drawing/2014/main" val="20007"/>
                    </a:ext>
                  </a:extLst>
                </a:gridCol>
              </a:tblGrid>
              <a:tr h="499080">
                <a:tc>
                  <a:txBody>
                    <a:bodyPr/>
                    <a:lstStyle/>
                    <a:p>
                      <a:r>
                        <a:rPr lang="en-US" sz="1600" b="1"/>
                        <a:t>Proyecto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a:t>CCP Supply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s-CO" sz="1600"/>
                        <a:t>VC-001</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a:t>Elaboración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a:t>Grupo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n-US" sz="1600" b="1"/>
                        <a:t>Versión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r>
                        <a:rPr lang="es-CO" sz="1600"/>
                        <a:t>1.0</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10000"/>
                  </a:ext>
                </a:extLst>
              </a:tr>
              <a:tr h="499080">
                <a:tc>
                  <a:txBody>
                    <a:bodyPr/>
                    <a:lstStyle/>
                    <a:p>
                      <a:r>
                        <a:rPr lang="en-US" sz="1600" b="1"/>
                        <a:t>Vista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gridSpan="2">
                  <a:txBody>
                    <a:bodyPr/>
                    <a:lstStyle/>
                    <a:p>
                      <a:r>
                        <a:rPr lang="en-US" sz="1600" err="1"/>
                        <a:t>Funcional</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508125" rtl="0" eaLnBrk="1" fontAlgn="auto" latinLnBrk="0" hangingPunct="1">
                        <a:lnSpc>
                          <a:spcPct val="100000"/>
                        </a:lnSpc>
                        <a:spcBef>
                          <a:spcPts val="0"/>
                        </a:spcBef>
                        <a:spcAft>
                          <a:spcPts val="0"/>
                        </a:spcAft>
                        <a:buClrTx/>
                        <a:buSzTx/>
                        <a:buFontTx/>
                        <a:buNone/>
                        <a:defRPr/>
                      </a:pPr>
                      <a:r>
                        <a:rPr lang="en-US" sz="1600" b="1"/>
                        <a:t>Modelo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gridSpan="4">
                  <a:txBody>
                    <a:bodyPr/>
                    <a:lstStyle/>
                    <a:p>
                      <a:r>
                        <a:rPr lang="en-US" sz="1600"/>
                        <a:t> </a:t>
                      </a:r>
                      <a:r>
                        <a:rPr lang="es-CO" sz="1600"/>
                        <a:t>Componentes</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20000"/>
                        <a:lumOff val="80000"/>
                      </a:schemeClr>
                    </a:solidFill>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Diseño para recursos no video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seño para videos">
  <a:themeElements>
    <a:clrScheme name="MISO VIrtual Videos">
      <a:dk1>
        <a:srgbClr val="000000"/>
      </a:dk1>
      <a:lt1>
        <a:srgbClr val="FFFFFF"/>
      </a:lt1>
      <a:dk2>
        <a:srgbClr val="000000"/>
      </a:dk2>
      <a:lt2>
        <a:srgbClr val="FFFFFF"/>
      </a:lt2>
      <a:accent1>
        <a:srgbClr val="0C0D2B"/>
      </a:accent1>
      <a:accent2>
        <a:srgbClr val="332174"/>
      </a:accent2>
      <a:accent3>
        <a:srgbClr val="3AB1E3"/>
      </a:accent3>
      <a:accent4>
        <a:srgbClr val="0070BA"/>
      </a:accent4>
      <a:accent5>
        <a:srgbClr val="9AC3E2"/>
      </a:accent5>
      <a:accent6>
        <a:srgbClr val="9991BA"/>
      </a:accent6>
      <a:hlink>
        <a:srgbClr val="32AEE2"/>
      </a:hlink>
      <a:folHlink>
        <a:srgbClr val="4D9BC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04996f5-a5fe-4931-b4b5-a65b2f35cfe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2570FD978D2E2E47BCF8B9E27B8C6E63" ma:contentTypeVersion="15" ma:contentTypeDescription="Crear nuevo documento." ma:contentTypeScope="" ma:versionID="308cd55804fd9912c7e552863a0776e8">
  <xsd:schema xmlns:xsd="http://www.w3.org/2001/XMLSchema" xmlns:xs="http://www.w3.org/2001/XMLSchema" xmlns:p="http://schemas.microsoft.com/office/2006/metadata/properties" xmlns:ns3="104996f5-a5fe-4931-b4b5-a65b2f35cfea" xmlns:ns4="0c971e19-c130-494c-856c-9528fdfa97f9" targetNamespace="http://schemas.microsoft.com/office/2006/metadata/properties" ma:root="true" ma:fieldsID="744c31fac998b62a2d6aa23e4dcf6c2a" ns3:_="" ns4:_="">
    <xsd:import namespace="104996f5-a5fe-4931-b4b5-a65b2f35cfea"/>
    <xsd:import namespace="0c971e19-c130-494c-856c-9528fdfa97f9"/>
    <xsd:element name="properties">
      <xsd:complexType>
        <xsd:sequence>
          <xsd:element name="documentManagement">
            <xsd:complexType>
              <xsd:all>
                <xsd:element ref="ns3:_activity" minOccurs="0"/>
                <xsd:element ref="ns3:MediaServiceMetadata" minOccurs="0"/>
                <xsd:element ref="ns3:MediaServiceFastMetadata" minOccurs="0"/>
                <xsd:element ref="ns3:MediaServiceObjectDetectorVersions" minOccurs="0"/>
                <xsd:element ref="ns3:MediaServiceAutoTags" minOccurs="0"/>
                <xsd:element ref="ns3:MediaServiceGenerationTime" minOccurs="0"/>
                <xsd:element ref="ns3:MediaServiceEventHashCode" minOccurs="0"/>
                <xsd:element ref="ns3:MediaLengthInSeconds" minOccurs="0"/>
                <xsd:element ref="ns4:SharedWithUsers" minOccurs="0"/>
                <xsd:element ref="ns4:SharedWithDetails" minOccurs="0"/>
                <xsd:element ref="ns4:SharingHintHash" minOccurs="0"/>
                <xsd:element ref="ns3:MediaServiceDateTaken" minOccurs="0"/>
                <xsd:element ref="ns3:MediaServiceSystemTags" minOccurs="0"/>
                <xsd:element ref="ns3:MediaServiceOCR"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4996f5-a5fe-4931-b4b5-a65b2f35cfea"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c971e19-c130-494c-856c-9528fdfa97f9"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element name="SharingHintHash" ma:index="18"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876B8B-25A1-4EDA-B305-CEF365772D78}">
  <ds:schemaRefs>
    <ds:schemaRef ds:uri="0c971e19-c130-494c-856c-9528fdfa97f9"/>
    <ds:schemaRef ds:uri="104996f5-a5fe-4931-b4b5-a65b2f35cfe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93AD395-4BC8-4468-B1E1-E302E318652D}">
  <ds:schemaRefs>
    <ds:schemaRef ds:uri="0c971e19-c130-494c-856c-9528fdfa97f9"/>
    <ds:schemaRef ds:uri="104996f5-a5fe-4931-b4b5-a65b2f35cfe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7E518E1-5E27-4009-BF70-7793FB12C45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Diseño para recursos no videos</Template>
  <Application>Microsoft Office PowerPoint</Application>
  <PresentationFormat>Custom</PresentationFormat>
  <Slides>31</Slides>
  <Notes>2</Notes>
  <HiddenSlides>0</HiddenSlide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Diseño para recursos no videos</vt:lpstr>
      <vt:lpstr>Diseño para videos</vt:lpstr>
      <vt:lpstr>Sustentación</vt:lpstr>
      <vt:lpstr>PowerPoint Presentation</vt:lpstr>
      <vt:lpstr>Contexto</vt:lpstr>
      <vt:lpstr>Requisitos y restricciones</vt:lpstr>
      <vt:lpstr>Vista de contexto</vt:lpstr>
      <vt:lpstr>Vista de dominio</vt:lpstr>
      <vt:lpstr>PowerPoint Presentation</vt:lpstr>
      <vt:lpstr>Vista Funcional – (Estilo Microservicios)</vt:lpstr>
      <vt:lpstr>Vista Funcional – (Estilo Microservicios)</vt:lpstr>
      <vt:lpstr>Vista de despliegue</vt:lpstr>
      <vt:lpstr>Vista de despliegue</vt:lpstr>
      <vt:lpstr>Vista de Información </vt:lpstr>
      <vt:lpstr>Vista de Información </vt:lpstr>
      <vt:lpstr>Vista de Concurrencia </vt:lpstr>
      <vt:lpstr>Vista de Información </vt:lpstr>
      <vt:lpstr>Estrategia de pruebas</vt:lpstr>
      <vt:lpstr>PowerPoint Presentation</vt:lpstr>
      <vt:lpstr>PowerPoint Presentation</vt:lpstr>
      <vt:lpstr>Experimento #1</vt:lpstr>
      <vt:lpstr>PowerPoint Presentation</vt:lpstr>
      <vt:lpstr>Experimento #2</vt:lpstr>
      <vt:lpstr>Despliegue del experimento en la nube</vt:lpstr>
      <vt:lpstr>Diagrama refinado - Componentes</vt:lpstr>
      <vt:lpstr>Diagrama refinado - Despliegue</vt:lpstr>
      <vt:lpstr>PowerPoint Presentation</vt:lpstr>
      <vt:lpstr>Enlaces a prototipos interactivos UI</vt:lpstr>
      <vt:lpstr>Accesibilidad diseño UI</vt:lpstr>
      <vt:lpstr>Accesibilidad diseño UI</vt:lpstr>
      <vt:lpstr>Localización diseño UI</vt:lpstr>
      <vt:lpstr>Internacionalización diseño UI</vt:lpstr>
      <vt:lpstr>Internacionalización diseño UI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Dario Ernesto Correal Torres</dc:creator>
  <cp:revision>1</cp:revision>
  <dcterms:created xsi:type="dcterms:W3CDTF">2021-07-01T16:34:48Z</dcterms:created>
  <dcterms:modified xsi:type="dcterms:W3CDTF">2025-03-12T00:00:02Z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2020-11-25T19:00:00Z</vt:filetime>
  </property>
  <property fmtid="{D5CDD505-2E9C-101B-9397-08002B2CF9AE}" pid="3" name="Creator">
    <vt:lpwstr>Adobe Illustrator 24.0 (Windows)</vt:lpwstr>
  </property>
  <property fmtid="{D5CDD505-2E9C-101B-9397-08002B2CF9AE}" pid="4" name="LastSaved">
    <vt:filetime>2020-11-25T19:00:00Z</vt:filetime>
  </property>
  <property fmtid="{D5CDD505-2E9C-101B-9397-08002B2CF9AE}" pid="5" name="ContentTypeId">
    <vt:lpwstr>0x0101002570FD978D2E2E47BCF8B9E27B8C6E63</vt:lpwstr>
  </property>
  <property fmtid="{D5CDD505-2E9C-101B-9397-08002B2CF9AE}" pid="6" name="KSOProductBuildVer">
    <vt:lpwstr>1033-11.1.0.10161</vt:lpwstr>
  </property>
  <property fmtid="{D5CDD505-2E9C-101B-9397-08002B2CF9AE}" pid="7" name="MediaServiceImageTags">
    <vt:lpwstr/>
  </property>
</Properties>
</file>